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97" r:id="rId2"/>
  </p:sldMasterIdLst>
  <p:notesMasterIdLst>
    <p:notesMasterId r:id="rId33"/>
  </p:notesMasterIdLst>
  <p:handoutMasterIdLst>
    <p:handoutMasterId r:id="rId34"/>
  </p:handoutMasterIdLst>
  <p:sldIdLst>
    <p:sldId id="565" r:id="rId3"/>
    <p:sldId id="291" r:id="rId4"/>
    <p:sldId id="333"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568" r:id="rId21"/>
    <p:sldId id="570" r:id="rId22"/>
    <p:sldId id="569" r:id="rId23"/>
    <p:sldId id="349" r:id="rId24"/>
    <p:sldId id="350" r:id="rId25"/>
    <p:sldId id="351" r:id="rId26"/>
    <p:sldId id="352" r:id="rId27"/>
    <p:sldId id="571" r:id="rId28"/>
    <p:sldId id="572" r:id="rId29"/>
    <p:sldId id="573" r:id="rId30"/>
    <p:sldId id="353" r:id="rId31"/>
    <p:sldId id="360" r:id="rId32"/>
  </p:sldIdLst>
  <p:sldSz cx="9144000" cy="6858000" type="screen4x3"/>
  <p:notesSz cx="6858000" cy="9144000"/>
  <p:defaultTextStyle>
    <a:defPPr>
      <a:defRPr lang="zh-TW"/>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87"/>
    <p:restoredTop sz="94674"/>
  </p:normalViewPr>
  <p:slideViewPr>
    <p:cSldViewPr>
      <p:cViewPr varScale="1">
        <p:scale>
          <a:sx n="110" d="100"/>
          <a:sy n="110" d="100"/>
        </p:scale>
        <p:origin x="18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xmlns="" id="{C80FDF54-77C0-C4AE-2384-325F0413013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新細明體" charset="0"/>
                <a:cs typeface="新細明體" charset="0"/>
              </a:defRPr>
            </a:lvl1pPr>
          </a:lstStyle>
          <a:p>
            <a:pPr>
              <a:defRPr/>
            </a:pPr>
            <a:endParaRPr lang="zh-TW" altLang="en-US"/>
          </a:p>
        </p:txBody>
      </p:sp>
      <p:sp>
        <p:nvSpPr>
          <p:cNvPr id="3" name="日期版面配置區 2">
            <a:extLst>
              <a:ext uri="{FF2B5EF4-FFF2-40B4-BE49-F238E27FC236}">
                <a16:creationId xmlns:a16="http://schemas.microsoft.com/office/drawing/2014/main" xmlns="" id="{8E2974AD-C006-779F-B119-1E5495CC0A36}"/>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C8BBB76F-D938-3345-87F0-967B755A28E1}" type="datetimeFigureOut">
              <a:rPr lang="zh-TW" altLang="en-US"/>
              <a:pPr>
                <a:defRPr/>
              </a:pPr>
              <a:t>2023/1/5</a:t>
            </a:fld>
            <a:endParaRPr lang="zh-TW" altLang="en-US"/>
          </a:p>
        </p:txBody>
      </p:sp>
      <p:sp>
        <p:nvSpPr>
          <p:cNvPr id="4" name="頁尾版面配置區 3">
            <a:extLst>
              <a:ext uri="{FF2B5EF4-FFF2-40B4-BE49-F238E27FC236}">
                <a16:creationId xmlns:a16="http://schemas.microsoft.com/office/drawing/2014/main" xmlns="" id="{8D24DD1D-328A-53A5-887A-F670235C05FE}"/>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新細明體" charset="0"/>
                <a:cs typeface="新細明體" charset="0"/>
              </a:defRPr>
            </a:lvl1pPr>
          </a:lstStyle>
          <a:p>
            <a:pPr>
              <a:defRPr/>
            </a:pPr>
            <a:endParaRPr lang="zh-TW" altLang="en-US"/>
          </a:p>
        </p:txBody>
      </p:sp>
      <p:sp>
        <p:nvSpPr>
          <p:cNvPr id="5" name="投影片編號版面配置區 4">
            <a:extLst>
              <a:ext uri="{FF2B5EF4-FFF2-40B4-BE49-F238E27FC236}">
                <a16:creationId xmlns:a16="http://schemas.microsoft.com/office/drawing/2014/main" xmlns="" id="{49CCBC5A-06F4-3106-8C55-C9562CCED734}"/>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28CFB2-A789-1647-AA8D-23DAE2EA7A77}" type="slidenum">
              <a:rPr lang="zh-TW" altLang="en-US"/>
              <a:pPr>
                <a:defRPr/>
              </a:pPr>
              <a:t>‹#›</a:t>
            </a:fld>
            <a:endParaRPr lang="zh-TW"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FE2F4FF3-FAC7-C031-14B1-246407BA64CC}"/>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5" name="Rectangle 3">
            <a:extLst>
              <a:ext uri="{FF2B5EF4-FFF2-40B4-BE49-F238E27FC236}">
                <a16:creationId xmlns:a16="http://schemas.microsoft.com/office/drawing/2014/main" xmlns="" id="{23DEBD70-D120-2B04-C397-60E01A7816CA}"/>
              </a:ext>
            </a:extLst>
          </p:cNvPr>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15364" name="Rectangle 4">
            <a:extLst>
              <a:ext uri="{FF2B5EF4-FFF2-40B4-BE49-F238E27FC236}">
                <a16:creationId xmlns:a16="http://schemas.microsoft.com/office/drawing/2014/main" xmlns="" id="{C669C2CB-E57F-D13C-2D72-BF1A5B1768F0}"/>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xmlns="" id="{8F6F281B-F50F-E08B-2256-E728CAF40BEE}"/>
              </a:ext>
            </a:extLst>
          </p:cNvPr>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3078" name="Rectangle 6">
            <a:extLst>
              <a:ext uri="{FF2B5EF4-FFF2-40B4-BE49-F238E27FC236}">
                <a16:creationId xmlns:a16="http://schemas.microsoft.com/office/drawing/2014/main" xmlns="" id="{CB815FF6-5ED3-4351-DAA9-B26E56EC4143}"/>
              </a:ext>
            </a:extLst>
          </p:cNvPr>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anose="02020603050405020304" pitchFamily="18" charset="0"/>
                <a:ea typeface="新細明體" panose="02020500000000000000" pitchFamily="18" charset="-120"/>
                <a:cs typeface="+mn-cs"/>
              </a:defRPr>
            </a:lvl1pPr>
          </a:lstStyle>
          <a:p>
            <a:pPr>
              <a:defRPr/>
            </a:pPr>
            <a:endParaRPr lang="en-US" altLang="zh-TW"/>
          </a:p>
        </p:txBody>
      </p:sp>
      <p:sp>
        <p:nvSpPr>
          <p:cNvPr id="3079" name="Rectangle 7">
            <a:extLst>
              <a:ext uri="{FF2B5EF4-FFF2-40B4-BE49-F238E27FC236}">
                <a16:creationId xmlns:a16="http://schemas.microsoft.com/office/drawing/2014/main" xmlns="" id="{643C2B47-4790-82F3-A854-7CBE4BFF771E}"/>
              </a:ext>
            </a:extLst>
          </p:cNvPr>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729C94-6E9D-1F40-BD38-DA192B336F0D}" type="slidenum">
              <a:rPr lang="en-US" altLang="zh-TW"/>
              <a:pPr>
                <a:defRPr/>
              </a:pPr>
              <a:t>‹#›</a:t>
            </a:fld>
            <a:endParaRPr lang="en-US" altLang="zh-TW"/>
          </a:p>
        </p:txBody>
      </p:sp>
    </p:spTree>
    <p:extLst>
      <p:ext uri="{BB962C8B-B14F-4D97-AF65-F5344CB8AC3E}">
        <p14:creationId xmlns:p14="http://schemas.microsoft.com/office/powerpoint/2010/main" val="288477054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新細明體" charset="0"/>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xmlns="" id="{A6E1C8FF-C109-2C2B-9A56-EAC3997558A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fld id="{28B5C534-ABE3-7B41-A0F5-E05641F7D88E}" type="slidenum">
              <a:rPr lang="en-US" altLang="zh-TW" sz="1200" smtClean="0"/>
              <a:pPr/>
              <a:t>1</a:t>
            </a:fld>
            <a:endParaRPr lang="en-US" altLang="zh-TW" sz="1200"/>
          </a:p>
        </p:txBody>
      </p:sp>
      <p:sp>
        <p:nvSpPr>
          <p:cNvPr id="18434" name="Rectangle 2">
            <a:extLst>
              <a:ext uri="{FF2B5EF4-FFF2-40B4-BE49-F238E27FC236}">
                <a16:creationId xmlns:a16="http://schemas.microsoft.com/office/drawing/2014/main" xmlns="" id="{598E6310-2718-D8A2-F989-4F7336A9088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xmlns="" id="{A3F98BE7-389B-A1BD-5BC1-9F280A6309D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3074419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a16="http://schemas.microsoft.com/office/drawing/2014/main" xmlns="" id="{23EEC7BE-3396-B53B-9269-C28DA46AB04C}"/>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4" name="Rectangle 1030">
            <a:extLst>
              <a:ext uri="{FF2B5EF4-FFF2-40B4-BE49-F238E27FC236}">
                <a16:creationId xmlns:a16="http://schemas.microsoft.com/office/drawing/2014/main" xmlns="" id="{59E65A77-83DC-EB6D-9DA1-16139BF6BB10}"/>
              </a:ext>
            </a:extLst>
          </p:cNvPr>
          <p:cNvSpPr>
            <a:spLocks noGrp="1" noChangeArrowheads="1"/>
          </p:cNvSpPr>
          <p:nvPr>
            <p:ph type="sldNum" sz="quarter" idx="11"/>
          </p:nvPr>
        </p:nvSpPr>
        <p:spPr>
          <a:ln/>
        </p:spPr>
        <p:txBody>
          <a:bodyPr/>
          <a:lstStyle>
            <a:lvl1pPr>
              <a:defRPr/>
            </a:lvl1pPr>
          </a:lstStyle>
          <a:p>
            <a:pPr>
              <a:defRPr/>
            </a:pPr>
            <a:fld id="{96E263C4-8BEA-2347-9F2C-247DBDE23B79}" type="slidenum">
              <a:rPr lang="en-US" altLang="zh-TW"/>
              <a:pPr>
                <a:defRPr/>
              </a:pPr>
              <a:t>‹#›</a:t>
            </a:fld>
            <a:endParaRPr lang="en-US" altLang="zh-TW"/>
          </a:p>
        </p:txBody>
      </p:sp>
    </p:spTree>
    <p:extLst>
      <p:ext uri="{BB962C8B-B14F-4D97-AF65-F5344CB8AC3E}">
        <p14:creationId xmlns:p14="http://schemas.microsoft.com/office/powerpoint/2010/main" val="42672380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a:extLst>
              <a:ext uri="{FF2B5EF4-FFF2-40B4-BE49-F238E27FC236}">
                <a16:creationId xmlns:a16="http://schemas.microsoft.com/office/drawing/2014/main" xmlns="" id="{46CFD1EF-D341-9C1D-F9E6-06215C5AF349}"/>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6" name="Rectangle 1030">
            <a:extLst>
              <a:ext uri="{FF2B5EF4-FFF2-40B4-BE49-F238E27FC236}">
                <a16:creationId xmlns:a16="http://schemas.microsoft.com/office/drawing/2014/main" xmlns="" id="{6D6A536F-A8F8-0306-1D0E-F00D0E5A4C48}"/>
              </a:ext>
            </a:extLst>
          </p:cNvPr>
          <p:cNvSpPr>
            <a:spLocks noGrp="1" noChangeArrowheads="1"/>
          </p:cNvSpPr>
          <p:nvPr>
            <p:ph type="sldNum" sz="quarter" idx="11"/>
          </p:nvPr>
        </p:nvSpPr>
        <p:spPr>
          <a:ln/>
        </p:spPr>
        <p:txBody>
          <a:bodyPr/>
          <a:lstStyle>
            <a:lvl1pPr>
              <a:defRPr/>
            </a:lvl1pPr>
          </a:lstStyle>
          <a:p>
            <a:pPr>
              <a:defRPr/>
            </a:pPr>
            <a:fld id="{21A9BFA6-1180-114B-A693-DE03780E657D}" type="slidenum">
              <a:rPr lang="en-US" altLang="zh-TW"/>
              <a:pPr>
                <a:defRPr/>
              </a:pPr>
              <a:t>‹#›</a:t>
            </a:fld>
            <a:endParaRPr lang="en-US" altLang="zh-TW"/>
          </a:p>
        </p:txBody>
      </p:sp>
    </p:spTree>
    <p:extLst>
      <p:ext uri="{BB962C8B-B14F-4D97-AF65-F5344CB8AC3E}">
        <p14:creationId xmlns:p14="http://schemas.microsoft.com/office/powerpoint/2010/main" val="2865759349"/>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Rectangle 1029">
            <a:extLst>
              <a:ext uri="{FF2B5EF4-FFF2-40B4-BE49-F238E27FC236}">
                <a16:creationId xmlns:a16="http://schemas.microsoft.com/office/drawing/2014/main" xmlns="" id="{5600AD2B-96F8-5D4C-29B6-E1BD40ECA4FF}"/>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6" name="Rectangle 1030">
            <a:extLst>
              <a:ext uri="{FF2B5EF4-FFF2-40B4-BE49-F238E27FC236}">
                <a16:creationId xmlns:a16="http://schemas.microsoft.com/office/drawing/2014/main" xmlns="" id="{9BE4831E-C8D9-CF96-FD9D-C0C9F29A6F7E}"/>
              </a:ext>
            </a:extLst>
          </p:cNvPr>
          <p:cNvSpPr>
            <a:spLocks noGrp="1" noChangeArrowheads="1"/>
          </p:cNvSpPr>
          <p:nvPr>
            <p:ph type="sldNum" sz="quarter" idx="11"/>
          </p:nvPr>
        </p:nvSpPr>
        <p:spPr>
          <a:ln/>
        </p:spPr>
        <p:txBody>
          <a:bodyPr/>
          <a:lstStyle>
            <a:lvl1pPr>
              <a:defRPr/>
            </a:lvl1pPr>
          </a:lstStyle>
          <a:p>
            <a:pPr>
              <a:defRPr/>
            </a:pPr>
            <a:fld id="{71F8CD7D-E515-FD44-BA84-46CDD89C2046}" type="slidenum">
              <a:rPr lang="en-US" altLang="zh-TW"/>
              <a:pPr>
                <a:defRPr/>
              </a:pPr>
              <a:t>‹#›</a:t>
            </a:fld>
            <a:endParaRPr lang="en-US" altLang="zh-TW"/>
          </a:p>
        </p:txBody>
      </p:sp>
    </p:spTree>
    <p:extLst>
      <p:ext uri="{BB962C8B-B14F-4D97-AF65-F5344CB8AC3E}">
        <p14:creationId xmlns:p14="http://schemas.microsoft.com/office/powerpoint/2010/main" val="2279589112"/>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a:extLst>
              <a:ext uri="{FF2B5EF4-FFF2-40B4-BE49-F238E27FC236}">
                <a16:creationId xmlns:a16="http://schemas.microsoft.com/office/drawing/2014/main" xmlns="" id="{4151E42F-C8CD-6EC2-09F5-FF18A7426FC6}"/>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5" name="Rectangle 1030">
            <a:extLst>
              <a:ext uri="{FF2B5EF4-FFF2-40B4-BE49-F238E27FC236}">
                <a16:creationId xmlns:a16="http://schemas.microsoft.com/office/drawing/2014/main" xmlns="" id="{CAC23E27-FF8A-F7CF-0970-99EBEA7D3349}"/>
              </a:ext>
            </a:extLst>
          </p:cNvPr>
          <p:cNvSpPr>
            <a:spLocks noGrp="1" noChangeArrowheads="1"/>
          </p:cNvSpPr>
          <p:nvPr>
            <p:ph type="sldNum" sz="quarter" idx="11"/>
          </p:nvPr>
        </p:nvSpPr>
        <p:spPr>
          <a:ln/>
        </p:spPr>
        <p:txBody>
          <a:bodyPr/>
          <a:lstStyle>
            <a:lvl1pPr>
              <a:defRPr/>
            </a:lvl1pPr>
          </a:lstStyle>
          <a:p>
            <a:pPr>
              <a:defRPr/>
            </a:pPr>
            <a:fld id="{6A062904-674A-0649-A293-EA9A1BE605D1}" type="slidenum">
              <a:rPr lang="en-US" altLang="zh-TW"/>
              <a:pPr>
                <a:defRPr/>
              </a:pPr>
              <a:t>‹#›</a:t>
            </a:fld>
            <a:endParaRPr lang="en-US" altLang="zh-TW"/>
          </a:p>
        </p:txBody>
      </p:sp>
    </p:spTree>
    <p:extLst>
      <p:ext uri="{BB962C8B-B14F-4D97-AF65-F5344CB8AC3E}">
        <p14:creationId xmlns:p14="http://schemas.microsoft.com/office/powerpoint/2010/main" val="364756234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381000"/>
            <a:ext cx="1943100" cy="57150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85800" y="381000"/>
            <a:ext cx="5676900" cy="57150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029">
            <a:extLst>
              <a:ext uri="{FF2B5EF4-FFF2-40B4-BE49-F238E27FC236}">
                <a16:creationId xmlns:a16="http://schemas.microsoft.com/office/drawing/2014/main" xmlns="" id="{ABB39195-A8DC-9913-3043-2AF90F907FA0}"/>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5" name="Rectangle 1030">
            <a:extLst>
              <a:ext uri="{FF2B5EF4-FFF2-40B4-BE49-F238E27FC236}">
                <a16:creationId xmlns:a16="http://schemas.microsoft.com/office/drawing/2014/main" xmlns="" id="{C91F2468-B5F8-0E3C-781A-54214054C653}"/>
              </a:ext>
            </a:extLst>
          </p:cNvPr>
          <p:cNvSpPr>
            <a:spLocks noGrp="1" noChangeArrowheads="1"/>
          </p:cNvSpPr>
          <p:nvPr>
            <p:ph type="sldNum" sz="quarter" idx="11"/>
          </p:nvPr>
        </p:nvSpPr>
        <p:spPr>
          <a:ln/>
        </p:spPr>
        <p:txBody>
          <a:bodyPr/>
          <a:lstStyle>
            <a:lvl1pPr>
              <a:defRPr/>
            </a:lvl1pPr>
          </a:lstStyle>
          <a:p>
            <a:pPr>
              <a:defRPr/>
            </a:pPr>
            <a:fld id="{36185E4B-A3A5-CD4D-BEE5-63F9D5F5F7DE}" type="slidenum">
              <a:rPr lang="en-US" altLang="zh-TW"/>
              <a:pPr>
                <a:defRPr/>
              </a:pPr>
              <a:t>‹#›</a:t>
            </a:fld>
            <a:endParaRPr lang="en-US" altLang="zh-TW"/>
          </a:p>
        </p:txBody>
      </p:sp>
    </p:spTree>
    <p:extLst>
      <p:ext uri="{BB962C8B-B14F-4D97-AF65-F5344CB8AC3E}">
        <p14:creationId xmlns:p14="http://schemas.microsoft.com/office/powerpoint/2010/main" val="2542381534"/>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hree with Third as Accent">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xmlns="" id="{A4407840-F6A4-4638-BB2F-9FBAA1A81461}"/>
              </a:ext>
            </a:extLst>
          </p:cNvPr>
          <p:cNvSpPr>
            <a:spLocks noGrp="1"/>
          </p:cNvSpPr>
          <p:nvPr>
            <p:ph type="title" hasCustomPrompt="1"/>
          </p:nvPr>
        </p:nvSpPr>
        <p:spPr>
          <a:xfrm>
            <a:off x="342900" y="304800"/>
            <a:ext cx="8458200" cy="678611"/>
          </a:xfrm>
          <a:prstGeom prst="rect">
            <a:avLst/>
          </a:prstGeom>
        </p:spPr>
        <p:txBody>
          <a:bodyPr anchor="ctr">
            <a:noAutofit/>
          </a:bodyPr>
          <a:lstStyle>
            <a:lvl1pPr>
              <a:lnSpc>
                <a:spcPct val="100000"/>
              </a:lnSpc>
              <a:defRPr sz="2400"/>
            </a:lvl1pPr>
          </a:lstStyle>
          <a:p>
            <a:r>
              <a:rPr lang="en-US" dirty="0"/>
              <a:t>Slide Title</a:t>
            </a:r>
            <a:br>
              <a:rPr lang="en-US" dirty="0"/>
            </a:br>
            <a:endParaRPr lang="en-US" dirty="0"/>
          </a:p>
        </p:txBody>
      </p:sp>
      <p:sp>
        <p:nvSpPr>
          <p:cNvPr id="5" name="Content Placeholder 1">
            <a:extLst>
              <a:ext uri="{FF2B5EF4-FFF2-40B4-BE49-F238E27FC236}">
                <a16:creationId xmlns:a16="http://schemas.microsoft.com/office/drawing/2014/main" xmlns="" id="{D13536C2-DC17-4031-9948-17E37EF99112}"/>
              </a:ext>
            </a:extLst>
          </p:cNvPr>
          <p:cNvSpPr>
            <a:spLocks noGrp="1"/>
          </p:cNvSpPr>
          <p:nvPr>
            <p:ph sz="quarter" idx="11" hasCustomPrompt="1"/>
          </p:nvPr>
        </p:nvSpPr>
        <p:spPr>
          <a:xfrm>
            <a:off x="342900" y="1276709"/>
            <a:ext cx="8458200" cy="2838091"/>
          </a:xfrm>
          <a:prstGeom prst="rect">
            <a:avLst/>
          </a:prstGeom>
        </p:spPr>
        <p:txBody>
          <a:bodyPr>
            <a:noAutofit/>
          </a:bodyPr>
          <a:lstStyle>
            <a:lvl1pPr>
              <a:defRPr sz="2400"/>
            </a:lvl1pPr>
            <a:lvl2pPr>
              <a:defRPr sz="2400"/>
            </a:lvl2pPr>
            <a:lvl3pPr marL="640080">
              <a:defRPr sz="2000"/>
            </a:lvl3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xmlns="" id="{0B2D170F-7AF9-40BB-A11B-08474DF5C3AA}"/>
              </a:ext>
            </a:extLst>
          </p:cNvPr>
          <p:cNvSpPr>
            <a:spLocks noGrp="1"/>
          </p:cNvSpPr>
          <p:nvPr>
            <p:ph sz="quarter" idx="14" hasCustomPrompt="1"/>
          </p:nvPr>
        </p:nvSpPr>
        <p:spPr>
          <a:xfrm>
            <a:off x="342901" y="4343400"/>
            <a:ext cx="5791200" cy="1905000"/>
          </a:xfrm>
        </p:spPr>
        <p:txBody>
          <a:bodyPr>
            <a:noAutofit/>
          </a:bodyPr>
          <a:lstStyle>
            <a:lvl1pPr>
              <a:defRPr sz="2400"/>
            </a:lvl1pPr>
            <a:lvl2pPr>
              <a:defRPr sz="2400"/>
            </a:lvl2pPr>
            <a:lvl3pPr marL="640080">
              <a:defRPr sz="2000"/>
            </a:lvl3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xmlns="" id="{22432755-BCF5-451F-968D-CFFD10D87BE2}"/>
              </a:ext>
            </a:extLst>
          </p:cNvPr>
          <p:cNvSpPr>
            <a:spLocks noGrp="1"/>
          </p:cNvSpPr>
          <p:nvPr>
            <p:ph sz="quarter" idx="15" hasCustomPrompt="1"/>
          </p:nvPr>
        </p:nvSpPr>
        <p:spPr>
          <a:xfrm>
            <a:off x="6400800" y="4343400"/>
            <a:ext cx="2400300" cy="1905000"/>
          </a:xfrm>
        </p:spPr>
        <p:txBody>
          <a:bodyPr>
            <a:noAutofit/>
          </a:bodyPr>
          <a:lstStyle>
            <a:lvl1pPr>
              <a:defRPr sz="2400"/>
            </a:lvl1pPr>
            <a:lvl2pPr>
              <a:defRPr sz="2400"/>
            </a:lvl2pPr>
            <a:lvl3pPr marL="640080">
              <a:defRPr sz="2000"/>
            </a:lvl3pPr>
          </a:lstStyle>
          <a:p>
            <a:pPr lvl="0"/>
            <a:r>
              <a:rPr lang="en-US" dirty="0"/>
              <a:t>Slide Content 3</a:t>
            </a:r>
          </a:p>
          <a:p>
            <a:pPr lvl="1"/>
            <a:r>
              <a:rPr lang="en-US" dirty="0"/>
              <a:t>Second level</a:t>
            </a:r>
          </a:p>
          <a:p>
            <a:pPr lvl="2"/>
            <a:r>
              <a:rPr lang="en-US" dirty="0"/>
              <a:t>Third level</a:t>
            </a:r>
          </a:p>
        </p:txBody>
      </p:sp>
      <p:sp>
        <p:nvSpPr>
          <p:cNvPr id="10" name="Appendix Link">
            <a:extLst>
              <a:ext uri="{FF2B5EF4-FFF2-40B4-BE49-F238E27FC236}">
                <a16:creationId xmlns:a16="http://schemas.microsoft.com/office/drawing/2014/main" xmlns="" id="{94C876B4-C8F8-4EDA-9579-00F8F36CB98C}"/>
              </a:ext>
            </a:extLst>
          </p:cNvPr>
          <p:cNvSpPr>
            <a:spLocks noGrp="1"/>
          </p:cNvSpPr>
          <p:nvPr>
            <p:ph type="body" sz="quarter" idx="29" hasCustomPrompt="1"/>
          </p:nvPr>
        </p:nvSpPr>
        <p:spPr>
          <a:xfrm>
            <a:off x="3200400" y="6324600"/>
            <a:ext cx="2743200" cy="192024"/>
          </a:xfrm>
        </p:spPr>
        <p:txBody>
          <a:bodyPr anchor="b" anchorCtr="0">
            <a:noAutofit/>
          </a:bodyPr>
          <a:lstStyle>
            <a:lvl1pPr algn="ctr">
              <a:defRPr sz="900"/>
            </a:lvl1pPr>
          </a:lstStyle>
          <a:p>
            <a:pPr lvl="0"/>
            <a:r>
              <a:rPr lang="en-US" dirty="0"/>
              <a:t>Add text alternative link, if needed.</a:t>
            </a:r>
          </a:p>
        </p:txBody>
      </p:sp>
      <p:sp>
        <p:nvSpPr>
          <p:cNvPr id="11" name="Image Credit">
            <a:extLst>
              <a:ext uri="{FF2B5EF4-FFF2-40B4-BE49-F238E27FC236}">
                <a16:creationId xmlns:a16="http://schemas.microsoft.com/office/drawing/2014/main" xmlns="" id="{9138FC26-0A66-41D8-932B-35FF43FDA976}"/>
              </a:ext>
            </a:extLst>
          </p:cNvPr>
          <p:cNvSpPr>
            <a:spLocks noGrp="1"/>
          </p:cNvSpPr>
          <p:nvPr>
            <p:ph type="body" sz="quarter" idx="30" hasCustomPrompt="1"/>
          </p:nvPr>
        </p:nvSpPr>
        <p:spPr>
          <a:xfrm>
            <a:off x="1562101" y="6684963"/>
            <a:ext cx="6976872" cy="173736"/>
          </a:xfrm>
        </p:spPr>
        <p:txBody>
          <a:bodyPr anchor="ctr" anchorCtr="0">
            <a:noAutofit/>
          </a:bodyPr>
          <a:lstStyle>
            <a:lvl1pPr algn="r">
              <a:defRPr sz="800">
                <a:solidFill>
                  <a:srgbClr val="595959"/>
                </a:solidFill>
              </a:defRPr>
            </a:lvl1pPr>
          </a:lstStyle>
          <a:p>
            <a:pPr lvl="0"/>
            <a:r>
              <a:rPr lang="en-US" dirty="0"/>
              <a:t>Insert Image Credit Here</a:t>
            </a:r>
          </a:p>
        </p:txBody>
      </p:sp>
    </p:spTree>
    <p:extLst>
      <p:ext uri="{BB962C8B-B14F-4D97-AF65-F5344CB8AC3E}">
        <p14:creationId xmlns:p14="http://schemas.microsoft.com/office/powerpoint/2010/main" val="3849662638"/>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p15:clr>
            <a:srgbClr val="FBAE40"/>
          </p15:clr>
        </p15:guide>
        <p15:guide id="5" pos="386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頁尾版面配置區 2">
            <a:extLst>
              <a:ext uri="{FF2B5EF4-FFF2-40B4-BE49-F238E27FC236}">
                <a16:creationId xmlns:a16="http://schemas.microsoft.com/office/drawing/2014/main" xmlns="" id="{EB5C7947-DBE1-3D95-4987-43E561145858}"/>
              </a:ext>
            </a:extLst>
          </p:cNvPr>
          <p:cNvSpPr>
            <a:spLocks noGrp="1"/>
          </p:cNvSpPr>
          <p:nvPr>
            <p:ph type="ftr" sz="quarter" idx="10"/>
          </p:nvPr>
        </p:nvSpPr>
        <p:spPr/>
        <p:txBody>
          <a:bodyPr/>
          <a:lstStyle>
            <a:lvl1pPr>
              <a:defRPr/>
            </a:lvl1pPr>
          </a:lstStyle>
          <a:p>
            <a:pPr>
              <a:defRPr/>
            </a:pPr>
            <a:r>
              <a:rPr lang="en-US" altLang="zh-TW"/>
              <a:t>CYCU— Prof CK Farn</a:t>
            </a:r>
            <a:endParaRPr lang="en-US" altLang="zh-TW" dirty="0"/>
          </a:p>
        </p:txBody>
      </p:sp>
      <p:sp>
        <p:nvSpPr>
          <p:cNvPr id="4" name="投影片編號版面配置區 3">
            <a:extLst>
              <a:ext uri="{FF2B5EF4-FFF2-40B4-BE49-F238E27FC236}">
                <a16:creationId xmlns:a16="http://schemas.microsoft.com/office/drawing/2014/main" xmlns="" id="{371C0888-23F4-EE93-C045-DCC9974BF8CB}"/>
              </a:ext>
            </a:extLst>
          </p:cNvPr>
          <p:cNvSpPr>
            <a:spLocks noGrp="1"/>
          </p:cNvSpPr>
          <p:nvPr>
            <p:ph type="sldNum" sz="quarter" idx="11"/>
          </p:nvPr>
        </p:nvSpPr>
        <p:spPr/>
        <p:txBody>
          <a:bodyPr/>
          <a:lstStyle>
            <a:lvl1pPr>
              <a:defRPr/>
            </a:lvl1pPr>
          </a:lstStyle>
          <a:p>
            <a:pPr>
              <a:defRPr/>
            </a:pPr>
            <a:fld id="{4699D18F-C9A6-094C-B05A-D9FF02322A03}" type="slidenum">
              <a:rPr lang="en-US" altLang="zh-TW"/>
              <a:pPr>
                <a:defRPr/>
              </a:pPr>
              <a:t>‹#›</a:t>
            </a:fld>
            <a:endParaRPr lang="en-US" altLang="zh-TW"/>
          </a:p>
        </p:txBody>
      </p:sp>
    </p:spTree>
    <p:extLst>
      <p:ext uri="{BB962C8B-B14F-4D97-AF65-F5344CB8AC3E}">
        <p14:creationId xmlns:p14="http://schemas.microsoft.com/office/powerpoint/2010/main" val="656267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xmlns="" id="{AC0574D2-DEBC-224C-26D6-5311264B6BCE}"/>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xmlns="" id="{3018A560-8B25-B9BB-369C-C6E7B796BEC8}"/>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xmlns="" id="{940AA793-93E1-6207-A21B-64C1126C6EFD}"/>
              </a:ext>
            </a:extLst>
          </p:cNvPr>
          <p:cNvSpPr>
            <a:spLocks noGrp="1"/>
          </p:cNvSpPr>
          <p:nvPr>
            <p:ph type="sldNum" sz="quarter" idx="12"/>
          </p:nvPr>
        </p:nvSpPr>
        <p:spPr/>
        <p:txBody>
          <a:bodyPr/>
          <a:lstStyle>
            <a:lvl1pPr>
              <a:defRPr/>
            </a:lvl1pPr>
          </a:lstStyle>
          <a:p>
            <a:pPr>
              <a:defRPr/>
            </a:pPr>
            <a:fld id="{5AC994C6-2071-8E49-A1B9-FF62C552F5A2}" type="slidenum">
              <a:rPr lang="zh-TW" altLang="en-US"/>
              <a:pPr>
                <a:defRPr/>
              </a:pPr>
              <a:t>‹#›</a:t>
            </a:fld>
            <a:endParaRPr lang="zh-TW" altLang="en-US"/>
          </a:p>
        </p:txBody>
      </p:sp>
    </p:spTree>
    <p:extLst>
      <p:ext uri="{BB962C8B-B14F-4D97-AF65-F5344CB8AC3E}">
        <p14:creationId xmlns:p14="http://schemas.microsoft.com/office/powerpoint/2010/main" val="34301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47E355A5-1FF9-15F3-4F4B-D4706C7D392D}"/>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xmlns="" id="{C26FCCCB-9FBD-C383-2544-492A1B5C6383}"/>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xmlns="" id="{FA8A531E-E172-6701-BFCC-757D12568F71}"/>
              </a:ext>
            </a:extLst>
          </p:cNvPr>
          <p:cNvSpPr>
            <a:spLocks noGrp="1"/>
          </p:cNvSpPr>
          <p:nvPr>
            <p:ph type="sldNum" sz="quarter" idx="12"/>
          </p:nvPr>
        </p:nvSpPr>
        <p:spPr/>
        <p:txBody>
          <a:bodyPr/>
          <a:lstStyle>
            <a:lvl1pPr>
              <a:defRPr/>
            </a:lvl1pPr>
          </a:lstStyle>
          <a:p>
            <a:pPr>
              <a:defRPr/>
            </a:pPr>
            <a:fld id="{3D2CA260-C36E-AF41-B401-AB7CD1DF7EB7}" type="slidenum">
              <a:rPr lang="zh-TW" altLang="en-US"/>
              <a:pPr>
                <a:defRPr/>
              </a:pPr>
              <a:t>‹#›</a:t>
            </a:fld>
            <a:endParaRPr lang="zh-TW" altLang="en-US"/>
          </a:p>
        </p:txBody>
      </p:sp>
    </p:spTree>
    <p:extLst>
      <p:ext uri="{BB962C8B-B14F-4D97-AF65-F5344CB8AC3E}">
        <p14:creationId xmlns:p14="http://schemas.microsoft.com/office/powerpoint/2010/main" val="3651129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xmlns="" id="{028CB1C3-B64A-D446-61EE-821B3BE76193}"/>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xmlns="" id="{8C287292-7877-55A9-CB07-A3F40008703E}"/>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xmlns="" id="{CD50C038-54E1-3E00-6CD6-C6600B439758}"/>
              </a:ext>
            </a:extLst>
          </p:cNvPr>
          <p:cNvSpPr>
            <a:spLocks noGrp="1"/>
          </p:cNvSpPr>
          <p:nvPr>
            <p:ph type="sldNum" sz="quarter" idx="12"/>
          </p:nvPr>
        </p:nvSpPr>
        <p:spPr/>
        <p:txBody>
          <a:bodyPr/>
          <a:lstStyle>
            <a:lvl1pPr>
              <a:defRPr/>
            </a:lvl1pPr>
          </a:lstStyle>
          <a:p>
            <a:pPr>
              <a:defRPr/>
            </a:pPr>
            <a:fld id="{B7876BEA-C54F-4049-B004-F5AFBB4E78A4}" type="slidenum">
              <a:rPr lang="zh-TW" altLang="en-US"/>
              <a:pPr>
                <a:defRPr/>
              </a:pPr>
              <a:t>‹#›</a:t>
            </a:fld>
            <a:endParaRPr lang="zh-TW" altLang="en-US"/>
          </a:p>
        </p:txBody>
      </p:sp>
    </p:spTree>
    <p:extLst>
      <p:ext uri="{BB962C8B-B14F-4D97-AF65-F5344CB8AC3E}">
        <p14:creationId xmlns:p14="http://schemas.microsoft.com/office/powerpoint/2010/main" val="6175742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28650" y="1825625"/>
            <a:ext cx="386715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825625"/>
            <a:ext cx="386715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a:extLst>
              <a:ext uri="{FF2B5EF4-FFF2-40B4-BE49-F238E27FC236}">
                <a16:creationId xmlns:a16="http://schemas.microsoft.com/office/drawing/2014/main" xmlns="" id="{0A018574-B4DE-AD16-FDC9-6682813967A6}"/>
              </a:ext>
            </a:extLst>
          </p:cNvPr>
          <p:cNvSpPr>
            <a:spLocks noGrp="1"/>
          </p:cNvSpPr>
          <p:nvPr>
            <p:ph type="dt" sz="half" idx="10"/>
          </p:nvPr>
        </p:nvSpPr>
        <p:spPr/>
        <p:txBody>
          <a:bodyPr/>
          <a:lstStyle>
            <a:lvl1pPr>
              <a:defRPr/>
            </a:lvl1pPr>
          </a:lstStyle>
          <a:p>
            <a:pPr>
              <a:defRPr/>
            </a:pPr>
            <a:endParaRPr lang="zh-TW" altLang="en-US"/>
          </a:p>
        </p:txBody>
      </p:sp>
      <p:sp>
        <p:nvSpPr>
          <p:cNvPr id="6" name="頁尾版面配置區 4">
            <a:extLst>
              <a:ext uri="{FF2B5EF4-FFF2-40B4-BE49-F238E27FC236}">
                <a16:creationId xmlns:a16="http://schemas.microsoft.com/office/drawing/2014/main" xmlns="" id="{827F98CF-A69E-A7AF-A08F-5162BC32FC29}"/>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a:extLst>
              <a:ext uri="{FF2B5EF4-FFF2-40B4-BE49-F238E27FC236}">
                <a16:creationId xmlns:a16="http://schemas.microsoft.com/office/drawing/2014/main" xmlns="" id="{767813CD-58D8-E118-D4AC-823FB24D3023}"/>
              </a:ext>
            </a:extLst>
          </p:cNvPr>
          <p:cNvSpPr>
            <a:spLocks noGrp="1"/>
          </p:cNvSpPr>
          <p:nvPr>
            <p:ph type="sldNum" sz="quarter" idx="12"/>
          </p:nvPr>
        </p:nvSpPr>
        <p:spPr/>
        <p:txBody>
          <a:bodyPr/>
          <a:lstStyle>
            <a:lvl1pPr>
              <a:defRPr/>
            </a:lvl1pPr>
          </a:lstStyle>
          <a:p>
            <a:pPr>
              <a:defRPr/>
            </a:pPr>
            <a:fld id="{3A51B30D-BF0C-FF48-A7D0-8D94B033647A}" type="slidenum">
              <a:rPr lang="zh-TW" altLang="en-US"/>
              <a:pPr>
                <a:defRPr/>
              </a:pPr>
              <a:t>‹#›</a:t>
            </a:fld>
            <a:endParaRPr lang="zh-TW" altLang="en-US"/>
          </a:p>
        </p:txBody>
      </p:sp>
    </p:spTree>
    <p:extLst>
      <p:ext uri="{BB962C8B-B14F-4D97-AF65-F5344CB8AC3E}">
        <p14:creationId xmlns:p14="http://schemas.microsoft.com/office/powerpoint/2010/main" val="228633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aseline="0">
                <a:latin typeface="Arial" panose="020B0604020202020204" pitchFamily="34" charset="0"/>
                <a:ea typeface="微軟正黑體" panose="020B0604030504040204" pitchFamily="34" charset="-120"/>
              </a:defRPr>
            </a:lvl1pPr>
          </a:lstStyle>
          <a:p>
            <a:r>
              <a:rPr lang="zh-TW" altLang="en-US" dirty="0"/>
              <a:t>按一下以編輯母片標題樣式</a:t>
            </a:r>
          </a:p>
        </p:txBody>
      </p:sp>
      <p:sp>
        <p:nvSpPr>
          <p:cNvPr id="3" name="內容版面配置區 2"/>
          <p:cNvSpPr>
            <a:spLocks noGrp="1"/>
          </p:cNvSpPr>
          <p:nvPr>
            <p:ph idx="1"/>
          </p:nvPr>
        </p:nvSpPr>
        <p:spPr/>
        <p:txBody>
          <a:bodyPr/>
          <a:lstStyle>
            <a:lvl1pPr>
              <a:defRPr sz="2800" baseline="0">
                <a:latin typeface="Arial" panose="020B0604020202020204" pitchFamily="34" charset="0"/>
              </a:defRPr>
            </a:lvl1pPr>
            <a:lvl2pPr>
              <a:defRPr sz="2400" baseline="0">
                <a:latin typeface="Times New Roman" panose="02020603050405020304" pitchFamily="18" charset="0"/>
              </a:defRPr>
            </a:lvl2pPr>
            <a:lvl3pPr>
              <a:defRPr sz="2000" baseline="0">
                <a:latin typeface="Times New Roman" panose="02020603050405020304" pitchFamily="18" charset="0"/>
              </a:defRPr>
            </a:lvl3pPr>
            <a:lvl4pPr>
              <a:defRPr sz="1800" baseline="0">
                <a:latin typeface="Times New Roman" panose="02020603050405020304" pitchFamily="18" charset="0"/>
              </a:defRPr>
            </a:lvl4pPr>
            <a:lvl5pPr>
              <a:defRPr sz="1800" baseline="0">
                <a:latin typeface="Times New Roman" panose="02020603050405020304" pitchFamily="18" charset="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1029">
            <a:extLst>
              <a:ext uri="{FF2B5EF4-FFF2-40B4-BE49-F238E27FC236}">
                <a16:creationId xmlns:a16="http://schemas.microsoft.com/office/drawing/2014/main" xmlns="" id="{95F76A32-2663-52F4-A34F-763724959628}"/>
              </a:ext>
            </a:extLst>
          </p:cNvPr>
          <p:cNvSpPr>
            <a:spLocks noGrp="1" noChangeArrowheads="1"/>
          </p:cNvSpPr>
          <p:nvPr>
            <p:ph type="ftr" sz="quarter" idx="10"/>
          </p:nvPr>
        </p:nvSpPr>
        <p:spPr/>
        <p:txBody>
          <a:bodyPr/>
          <a:lstStyle>
            <a:lvl1pPr>
              <a:defRPr baseline="0">
                <a:latin typeface="Arial" panose="020B0604020202020204" pitchFamily="34" charset="0"/>
              </a:defRPr>
            </a:lvl1pPr>
          </a:lstStyle>
          <a:p>
            <a:pPr>
              <a:defRPr/>
            </a:pPr>
            <a:r>
              <a:rPr lang="en-US" altLang="zh-TW"/>
              <a:t>CYCU— Prof CK Farn</a:t>
            </a:r>
          </a:p>
        </p:txBody>
      </p:sp>
      <p:sp>
        <p:nvSpPr>
          <p:cNvPr id="5" name="Rectangle 1030">
            <a:extLst>
              <a:ext uri="{FF2B5EF4-FFF2-40B4-BE49-F238E27FC236}">
                <a16:creationId xmlns:a16="http://schemas.microsoft.com/office/drawing/2014/main" xmlns="" id="{F6888827-EFA1-2662-D45A-079FDEEC02D6}"/>
              </a:ext>
            </a:extLst>
          </p:cNvPr>
          <p:cNvSpPr>
            <a:spLocks noGrp="1" noChangeArrowheads="1"/>
          </p:cNvSpPr>
          <p:nvPr>
            <p:ph type="sldNum" sz="quarter" idx="11"/>
          </p:nvPr>
        </p:nvSpPr>
        <p:spPr/>
        <p:txBody>
          <a:bodyPr/>
          <a:lstStyle>
            <a:lvl1pPr>
              <a:defRPr/>
            </a:lvl1pPr>
          </a:lstStyle>
          <a:p>
            <a:pPr>
              <a:defRPr/>
            </a:pPr>
            <a:fld id="{7BDDEBC0-0E1D-4F40-9E73-E30DD182E7FD}" type="slidenum">
              <a:rPr lang="en-US" altLang="zh-TW"/>
              <a:pPr>
                <a:defRPr/>
              </a:pPr>
              <a:t>‹#›</a:t>
            </a:fld>
            <a:endParaRPr lang="en-US" altLang="zh-TW"/>
          </a:p>
        </p:txBody>
      </p:sp>
    </p:spTree>
    <p:extLst>
      <p:ext uri="{BB962C8B-B14F-4D97-AF65-F5344CB8AC3E}">
        <p14:creationId xmlns:p14="http://schemas.microsoft.com/office/powerpoint/2010/main" val="231450870"/>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a:extLst>
              <a:ext uri="{FF2B5EF4-FFF2-40B4-BE49-F238E27FC236}">
                <a16:creationId xmlns:a16="http://schemas.microsoft.com/office/drawing/2014/main" xmlns="" id="{5812C7B8-B50F-F85A-BA04-F208DD05777E}"/>
              </a:ext>
            </a:extLst>
          </p:cNvPr>
          <p:cNvSpPr>
            <a:spLocks noGrp="1"/>
          </p:cNvSpPr>
          <p:nvPr>
            <p:ph type="dt" sz="half" idx="10"/>
          </p:nvPr>
        </p:nvSpPr>
        <p:spPr/>
        <p:txBody>
          <a:bodyPr/>
          <a:lstStyle>
            <a:lvl1pPr>
              <a:defRPr/>
            </a:lvl1pPr>
          </a:lstStyle>
          <a:p>
            <a:pPr>
              <a:defRPr/>
            </a:pPr>
            <a:endParaRPr lang="zh-TW" altLang="en-US"/>
          </a:p>
        </p:txBody>
      </p:sp>
      <p:sp>
        <p:nvSpPr>
          <p:cNvPr id="8" name="頁尾版面配置區 4">
            <a:extLst>
              <a:ext uri="{FF2B5EF4-FFF2-40B4-BE49-F238E27FC236}">
                <a16:creationId xmlns:a16="http://schemas.microsoft.com/office/drawing/2014/main" xmlns="" id="{1D5449BC-3759-7AB9-0B06-E244E58BF92C}"/>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9" name="投影片編號版面配置區 5">
            <a:extLst>
              <a:ext uri="{FF2B5EF4-FFF2-40B4-BE49-F238E27FC236}">
                <a16:creationId xmlns:a16="http://schemas.microsoft.com/office/drawing/2014/main" xmlns="" id="{6DAB54A0-9317-AED5-C8BB-CBBFD497CA2D}"/>
              </a:ext>
            </a:extLst>
          </p:cNvPr>
          <p:cNvSpPr>
            <a:spLocks noGrp="1"/>
          </p:cNvSpPr>
          <p:nvPr>
            <p:ph type="sldNum" sz="quarter" idx="12"/>
          </p:nvPr>
        </p:nvSpPr>
        <p:spPr/>
        <p:txBody>
          <a:bodyPr/>
          <a:lstStyle>
            <a:lvl1pPr>
              <a:defRPr/>
            </a:lvl1pPr>
          </a:lstStyle>
          <a:p>
            <a:pPr>
              <a:defRPr/>
            </a:pPr>
            <a:fld id="{732A8FF9-3B4A-A64A-9829-28715186DFFE}" type="slidenum">
              <a:rPr lang="zh-TW" altLang="en-US"/>
              <a:pPr>
                <a:defRPr/>
              </a:pPr>
              <a:t>‹#›</a:t>
            </a:fld>
            <a:endParaRPr lang="zh-TW" altLang="en-US"/>
          </a:p>
        </p:txBody>
      </p:sp>
    </p:spTree>
    <p:extLst>
      <p:ext uri="{BB962C8B-B14F-4D97-AF65-F5344CB8AC3E}">
        <p14:creationId xmlns:p14="http://schemas.microsoft.com/office/powerpoint/2010/main" val="2359216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a:extLst>
              <a:ext uri="{FF2B5EF4-FFF2-40B4-BE49-F238E27FC236}">
                <a16:creationId xmlns:a16="http://schemas.microsoft.com/office/drawing/2014/main" xmlns="" id="{C7F3495E-427D-0730-CBEE-7665FB4C00E3}"/>
              </a:ext>
            </a:extLst>
          </p:cNvPr>
          <p:cNvSpPr>
            <a:spLocks noGrp="1"/>
          </p:cNvSpPr>
          <p:nvPr>
            <p:ph type="dt" sz="half" idx="10"/>
          </p:nvPr>
        </p:nvSpPr>
        <p:spPr/>
        <p:txBody>
          <a:bodyPr/>
          <a:lstStyle>
            <a:lvl1pPr>
              <a:defRPr/>
            </a:lvl1pPr>
          </a:lstStyle>
          <a:p>
            <a:pPr>
              <a:defRPr/>
            </a:pPr>
            <a:endParaRPr lang="zh-TW" altLang="en-US"/>
          </a:p>
        </p:txBody>
      </p:sp>
      <p:sp>
        <p:nvSpPr>
          <p:cNvPr id="4" name="頁尾版面配置區 4">
            <a:extLst>
              <a:ext uri="{FF2B5EF4-FFF2-40B4-BE49-F238E27FC236}">
                <a16:creationId xmlns:a16="http://schemas.microsoft.com/office/drawing/2014/main" xmlns="" id="{248914E1-F2C6-1F1B-38A7-F2CC950803F5}"/>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5" name="投影片編號版面配置區 5">
            <a:extLst>
              <a:ext uri="{FF2B5EF4-FFF2-40B4-BE49-F238E27FC236}">
                <a16:creationId xmlns:a16="http://schemas.microsoft.com/office/drawing/2014/main" xmlns="" id="{73416A64-9180-E030-49C3-8C1030DDE958}"/>
              </a:ext>
            </a:extLst>
          </p:cNvPr>
          <p:cNvSpPr>
            <a:spLocks noGrp="1"/>
          </p:cNvSpPr>
          <p:nvPr>
            <p:ph type="sldNum" sz="quarter" idx="12"/>
          </p:nvPr>
        </p:nvSpPr>
        <p:spPr/>
        <p:txBody>
          <a:bodyPr/>
          <a:lstStyle>
            <a:lvl1pPr>
              <a:defRPr/>
            </a:lvl1pPr>
          </a:lstStyle>
          <a:p>
            <a:pPr>
              <a:defRPr/>
            </a:pPr>
            <a:fld id="{AB37FF43-AC54-E24A-9963-56D0528AFB2B}" type="slidenum">
              <a:rPr lang="zh-TW" altLang="en-US"/>
              <a:pPr>
                <a:defRPr/>
              </a:pPr>
              <a:t>‹#›</a:t>
            </a:fld>
            <a:endParaRPr lang="zh-TW" altLang="en-US"/>
          </a:p>
        </p:txBody>
      </p:sp>
    </p:spTree>
    <p:extLst>
      <p:ext uri="{BB962C8B-B14F-4D97-AF65-F5344CB8AC3E}">
        <p14:creationId xmlns:p14="http://schemas.microsoft.com/office/powerpoint/2010/main" val="3441171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a:extLst>
              <a:ext uri="{FF2B5EF4-FFF2-40B4-BE49-F238E27FC236}">
                <a16:creationId xmlns:a16="http://schemas.microsoft.com/office/drawing/2014/main" xmlns="" id="{2CE7D1D5-71C4-FD3E-E28B-70572BE78344}"/>
              </a:ext>
            </a:extLst>
          </p:cNvPr>
          <p:cNvSpPr>
            <a:spLocks noGrp="1"/>
          </p:cNvSpPr>
          <p:nvPr>
            <p:ph type="dt" sz="half" idx="10"/>
          </p:nvPr>
        </p:nvSpPr>
        <p:spPr/>
        <p:txBody>
          <a:bodyPr/>
          <a:lstStyle>
            <a:lvl1pPr>
              <a:defRPr/>
            </a:lvl1pPr>
          </a:lstStyle>
          <a:p>
            <a:pPr>
              <a:defRPr/>
            </a:pPr>
            <a:endParaRPr lang="zh-TW" altLang="en-US"/>
          </a:p>
        </p:txBody>
      </p:sp>
      <p:sp>
        <p:nvSpPr>
          <p:cNvPr id="3" name="頁尾版面配置區 4">
            <a:extLst>
              <a:ext uri="{FF2B5EF4-FFF2-40B4-BE49-F238E27FC236}">
                <a16:creationId xmlns:a16="http://schemas.microsoft.com/office/drawing/2014/main" xmlns="" id="{31AFD4D8-0175-5917-814D-65CDADA63A1A}"/>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4" name="投影片編號版面配置區 5">
            <a:extLst>
              <a:ext uri="{FF2B5EF4-FFF2-40B4-BE49-F238E27FC236}">
                <a16:creationId xmlns:a16="http://schemas.microsoft.com/office/drawing/2014/main" xmlns="" id="{6D5BBC0E-D307-F5EB-71A3-B87113B7E16D}"/>
              </a:ext>
            </a:extLst>
          </p:cNvPr>
          <p:cNvSpPr>
            <a:spLocks noGrp="1"/>
          </p:cNvSpPr>
          <p:nvPr>
            <p:ph type="sldNum" sz="quarter" idx="12"/>
          </p:nvPr>
        </p:nvSpPr>
        <p:spPr/>
        <p:txBody>
          <a:bodyPr/>
          <a:lstStyle>
            <a:lvl1pPr>
              <a:defRPr/>
            </a:lvl1pPr>
          </a:lstStyle>
          <a:p>
            <a:pPr>
              <a:defRPr/>
            </a:pPr>
            <a:fld id="{A230161F-312C-B245-AC32-4563F9219D55}" type="slidenum">
              <a:rPr lang="zh-TW" altLang="en-US"/>
              <a:pPr>
                <a:defRPr/>
              </a:pPr>
              <a:t>‹#›</a:t>
            </a:fld>
            <a:endParaRPr lang="zh-TW" altLang="en-US"/>
          </a:p>
        </p:txBody>
      </p:sp>
    </p:spTree>
    <p:extLst>
      <p:ext uri="{BB962C8B-B14F-4D97-AF65-F5344CB8AC3E}">
        <p14:creationId xmlns:p14="http://schemas.microsoft.com/office/powerpoint/2010/main" val="28943568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3">
            <a:extLst>
              <a:ext uri="{FF2B5EF4-FFF2-40B4-BE49-F238E27FC236}">
                <a16:creationId xmlns:a16="http://schemas.microsoft.com/office/drawing/2014/main" xmlns="" id="{30C0DB26-A53F-06B7-97EE-A037EE3DC633}"/>
              </a:ext>
            </a:extLst>
          </p:cNvPr>
          <p:cNvSpPr>
            <a:spLocks noGrp="1"/>
          </p:cNvSpPr>
          <p:nvPr>
            <p:ph type="dt" sz="half" idx="10"/>
          </p:nvPr>
        </p:nvSpPr>
        <p:spPr/>
        <p:txBody>
          <a:bodyPr/>
          <a:lstStyle>
            <a:lvl1pPr>
              <a:defRPr/>
            </a:lvl1pPr>
          </a:lstStyle>
          <a:p>
            <a:pPr>
              <a:defRPr/>
            </a:pPr>
            <a:endParaRPr lang="zh-TW" altLang="en-US"/>
          </a:p>
        </p:txBody>
      </p:sp>
      <p:sp>
        <p:nvSpPr>
          <p:cNvPr id="6" name="頁尾版面配置區 4">
            <a:extLst>
              <a:ext uri="{FF2B5EF4-FFF2-40B4-BE49-F238E27FC236}">
                <a16:creationId xmlns:a16="http://schemas.microsoft.com/office/drawing/2014/main" xmlns="" id="{3A135F0B-7ABA-CD5E-E8AF-FB4D53866368}"/>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a:extLst>
              <a:ext uri="{FF2B5EF4-FFF2-40B4-BE49-F238E27FC236}">
                <a16:creationId xmlns:a16="http://schemas.microsoft.com/office/drawing/2014/main" xmlns="" id="{217C673B-A6A3-BE23-F565-B2195E7F90A1}"/>
              </a:ext>
            </a:extLst>
          </p:cNvPr>
          <p:cNvSpPr>
            <a:spLocks noGrp="1"/>
          </p:cNvSpPr>
          <p:nvPr>
            <p:ph type="sldNum" sz="quarter" idx="12"/>
          </p:nvPr>
        </p:nvSpPr>
        <p:spPr/>
        <p:txBody>
          <a:bodyPr/>
          <a:lstStyle>
            <a:lvl1pPr>
              <a:defRPr/>
            </a:lvl1pPr>
          </a:lstStyle>
          <a:p>
            <a:pPr>
              <a:defRPr/>
            </a:pPr>
            <a:fld id="{84472EA9-EC5D-C247-B57B-9CAB6C380FFC}" type="slidenum">
              <a:rPr lang="zh-TW" altLang="en-US"/>
              <a:pPr>
                <a:defRPr/>
              </a:pPr>
              <a:t>‹#›</a:t>
            </a:fld>
            <a:endParaRPr lang="zh-TW" altLang="en-US"/>
          </a:p>
        </p:txBody>
      </p:sp>
    </p:spTree>
    <p:extLst>
      <p:ext uri="{BB962C8B-B14F-4D97-AF65-F5344CB8AC3E}">
        <p14:creationId xmlns:p14="http://schemas.microsoft.com/office/powerpoint/2010/main" val="5715774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3">
            <a:extLst>
              <a:ext uri="{FF2B5EF4-FFF2-40B4-BE49-F238E27FC236}">
                <a16:creationId xmlns:a16="http://schemas.microsoft.com/office/drawing/2014/main" xmlns="" id="{8FD8EE56-64CB-00C4-785A-1893BFEBA16B}"/>
              </a:ext>
            </a:extLst>
          </p:cNvPr>
          <p:cNvSpPr>
            <a:spLocks noGrp="1"/>
          </p:cNvSpPr>
          <p:nvPr>
            <p:ph type="dt" sz="half" idx="10"/>
          </p:nvPr>
        </p:nvSpPr>
        <p:spPr/>
        <p:txBody>
          <a:bodyPr/>
          <a:lstStyle>
            <a:lvl1pPr>
              <a:defRPr/>
            </a:lvl1pPr>
          </a:lstStyle>
          <a:p>
            <a:pPr>
              <a:defRPr/>
            </a:pPr>
            <a:endParaRPr lang="zh-TW" altLang="en-US"/>
          </a:p>
        </p:txBody>
      </p:sp>
      <p:sp>
        <p:nvSpPr>
          <p:cNvPr id="6" name="頁尾版面配置區 4">
            <a:extLst>
              <a:ext uri="{FF2B5EF4-FFF2-40B4-BE49-F238E27FC236}">
                <a16:creationId xmlns:a16="http://schemas.microsoft.com/office/drawing/2014/main" xmlns="" id="{0D898565-E597-32E7-353C-14C83F17D2B7}"/>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7" name="投影片編號版面配置區 5">
            <a:extLst>
              <a:ext uri="{FF2B5EF4-FFF2-40B4-BE49-F238E27FC236}">
                <a16:creationId xmlns:a16="http://schemas.microsoft.com/office/drawing/2014/main" xmlns="" id="{18FF2FD5-D202-5D4F-8F54-FDE2D620767B}"/>
              </a:ext>
            </a:extLst>
          </p:cNvPr>
          <p:cNvSpPr>
            <a:spLocks noGrp="1"/>
          </p:cNvSpPr>
          <p:nvPr>
            <p:ph type="sldNum" sz="quarter" idx="12"/>
          </p:nvPr>
        </p:nvSpPr>
        <p:spPr/>
        <p:txBody>
          <a:bodyPr/>
          <a:lstStyle>
            <a:lvl1pPr>
              <a:defRPr/>
            </a:lvl1pPr>
          </a:lstStyle>
          <a:p>
            <a:pPr>
              <a:defRPr/>
            </a:pPr>
            <a:fld id="{99E81C6F-C7D2-174E-A42E-5BB434312006}" type="slidenum">
              <a:rPr lang="zh-TW" altLang="en-US"/>
              <a:pPr>
                <a:defRPr/>
              </a:pPr>
              <a:t>‹#›</a:t>
            </a:fld>
            <a:endParaRPr lang="zh-TW" altLang="en-US"/>
          </a:p>
        </p:txBody>
      </p:sp>
    </p:spTree>
    <p:extLst>
      <p:ext uri="{BB962C8B-B14F-4D97-AF65-F5344CB8AC3E}">
        <p14:creationId xmlns:p14="http://schemas.microsoft.com/office/powerpoint/2010/main" val="1159296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D3FD9CFE-AF14-85AE-1D2D-03336F210CAF}"/>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xmlns="" id="{AB4D1BB0-1F1D-56EC-8EBE-4EC99AE8C449}"/>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xmlns="" id="{1343CD4D-3605-4D08-A6C9-8AB319B08B3A}"/>
              </a:ext>
            </a:extLst>
          </p:cNvPr>
          <p:cNvSpPr>
            <a:spLocks noGrp="1"/>
          </p:cNvSpPr>
          <p:nvPr>
            <p:ph type="sldNum" sz="quarter" idx="12"/>
          </p:nvPr>
        </p:nvSpPr>
        <p:spPr/>
        <p:txBody>
          <a:bodyPr/>
          <a:lstStyle>
            <a:lvl1pPr>
              <a:defRPr/>
            </a:lvl1pPr>
          </a:lstStyle>
          <a:p>
            <a:pPr>
              <a:defRPr/>
            </a:pPr>
            <a:fld id="{70309A10-4DD8-B549-AF81-0D0F5D25D779}" type="slidenum">
              <a:rPr lang="zh-TW" altLang="en-US"/>
              <a:pPr>
                <a:defRPr/>
              </a:pPr>
              <a:t>‹#›</a:t>
            </a:fld>
            <a:endParaRPr lang="zh-TW" altLang="en-US"/>
          </a:p>
        </p:txBody>
      </p:sp>
    </p:spTree>
    <p:extLst>
      <p:ext uri="{BB962C8B-B14F-4D97-AF65-F5344CB8AC3E}">
        <p14:creationId xmlns:p14="http://schemas.microsoft.com/office/powerpoint/2010/main" val="24668575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43675" y="365125"/>
            <a:ext cx="1971675"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28650" y="365125"/>
            <a:ext cx="57626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E1B9BFE3-BD7A-4713-1242-3B94F890B0C9}"/>
              </a:ext>
            </a:extLst>
          </p:cNvPr>
          <p:cNvSpPr>
            <a:spLocks noGrp="1"/>
          </p:cNvSpPr>
          <p:nvPr>
            <p:ph type="dt" sz="half" idx="10"/>
          </p:nvPr>
        </p:nvSpPr>
        <p:spPr/>
        <p:txBody>
          <a:bodyPr/>
          <a:lstStyle>
            <a:lvl1pPr>
              <a:defRPr/>
            </a:lvl1pPr>
          </a:lstStyle>
          <a:p>
            <a:pPr>
              <a:defRPr/>
            </a:pPr>
            <a:endParaRPr lang="zh-TW" altLang="en-US"/>
          </a:p>
        </p:txBody>
      </p:sp>
      <p:sp>
        <p:nvSpPr>
          <p:cNvPr id="5" name="頁尾版面配置區 4">
            <a:extLst>
              <a:ext uri="{FF2B5EF4-FFF2-40B4-BE49-F238E27FC236}">
                <a16:creationId xmlns:a16="http://schemas.microsoft.com/office/drawing/2014/main" xmlns="" id="{4A104FFE-5DED-A51F-ACC4-F3D4E1241012}"/>
              </a:ext>
            </a:extLst>
          </p:cNvPr>
          <p:cNvSpPr>
            <a:spLocks noGrp="1"/>
          </p:cNvSpPr>
          <p:nvPr>
            <p:ph type="ftr" sz="quarter" idx="11"/>
          </p:nvPr>
        </p:nvSpPr>
        <p:spPr/>
        <p:txBody>
          <a:bodyPr/>
          <a:lstStyle>
            <a:lvl1pPr>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xmlns="" id="{FBB4E0C5-8442-FD54-C48F-58EEB9F79AA5}"/>
              </a:ext>
            </a:extLst>
          </p:cNvPr>
          <p:cNvSpPr>
            <a:spLocks noGrp="1"/>
          </p:cNvSpPr>
          <p:nvPr>
            <p:ph type="sldNum" sz="quarter" idx="12"/>
          </p:nvPr>
        </p:nvSpPr>
        <p:spPr/>
        <p:txBody>
          <a:bodyPr/>
          <a:lstStyle>
            <a:lvl1pPr>
              <a:defRPr/>
            </a:lvl1pPr>
          </a:lstStyle>
          <a:p>
            <a:pPr>
              <a:defRPr/>
            </a:pPr>
            <a:fld id="{2D60DF7D-AF9B-1C44-8CA7-376983B6650A}" type="slidenum">
              <a:rPr lang="zh-TW" altLang="en-US"/>
              <a:pPr>
                <a:defRPr/>
              </a:pPr>
              <a:t>‹#›</a:t>
            </a:fld>
            <a:endParaRPr lang="zh-TW" altLang="en-US"/>
          </a:p>
        </p:txBody>
      </p:sp>
    </p:spTree>
    <p:extLst>
      <p:ext uri="{BB962C8B-B14F-4D97-AF65-F5344CB8AC3E}">
        <p14:creationId xmlns:p14="http://schemas.microsoft.com/office/powerpoint/2010/main" val="32316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7" name="標題 6"/>
          <p:cNvSpPr>
            <a:spLocks noGrp="1"/>
          </p:cNvSpPr>
          <p:nvPr>
            <p:ph type="title"/>
          </p:nvPr>
        </p:nvSpPr>
        <p:spPr/>
        <p:txBody>
          <a:bodyPr/>
          <a:lstStyle/>
          <a:p>
            <a:r>
              <a:rPr lang="zh-TW" altLang="en-US"/>
              <a:t>按一下以編輯母片標題樣式</a:t>
            </a:r>
          </a:p>
        </p:txBody>
      </p:sp>
      <p:sp>
        <p:nvSpPr>
          <p:cNvPr id="2" name="Rectangle 1029">
            <a:extLst>
              <a:ext uri="{FF2B5EF4-FFF2-40B4-BE49-F238E27FC236}">
                <a16:creationId xmlns:a16="http://schemas.microsoft.com/office/drawing/2014/main" xmlns="" id="{33CBB0D4-B558-147B-55F0-120AA455ED7C}"/>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4" name="Rectangle 1030">
            <a:extLst>
              <a:ext uri="{FF2B5EF4-FFF2-40B4-BE49-F238E27FC236}">
                <a16:creationId xmlns:a16="http://schemas.microsoft.com/office/drawing/2014/main" xmlns="" id="{1CE48549-D3AE-BC9A-396E-A0E013ECD9D7}"/>
              </a:ext>
            </a:extLst>
          </p:cNvPr>
          <p:cNvSpPr>
            <a:spLocks noGrp="1" noChangeArrowheads="1"/>
          </p:cNvSpPr>
          <p:nvPr>
            <p:ph type="sldNum" sz="quarter" idx="11"/>
          </p:nvPr>
        </p:nvSpPr>
        <p:spPr>
          <a:ln/>
        </p:spPr>
        <p:txBody>
          <a:bodyPr/>
          <a:lstStyle>
            <a:lvl1pPr>
              <a:defRPr/>
            </a:lvl1pPr>
          </a:lstStyle>
          <a:p>
            <a:pPr>
              <a:defRPr/>
            </a:pPr>
            <a:fld id="{F2C0EDFD-60CD-2B4D-BCB1-52A63B02A0BB}" type="slidenum">
              <a:rPr lang="en-US" altLang="zh-TW"/>
              <a:pPr>
                <a:defRPr/>
              </a:pPr>
              <a:t>‹#›</a:t>
            </a:fld>
            <a:endParaRPr lang="en-US" altLang="zh-TW"/>
          </a:p>
        </p:txBody>
      </p:sp>
    </p:spTree>
    <p:extLst>
      <p:ext uri="{BB962C8B-B14F-4D97-AF65-F5344CB8AC3E}">
        <p14:creationId xmlns:p14="http://schemas.microsoft.com/office/powerpoint/2010/main" val="297683227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a16="http://schemas.microsoft.com/office/drawing/2014/main" xmlns="" id="{82357C6D-1D17-6771-0D50-E0A89211D3E1}"/>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4" name="Rectangle 1030">
            <a:extLst>
              <a:ext uri="{FF2B5EF4-FFF2-40B4-BE49-F238E27FC236}">
                <a16:creationId xmlns:a16="http://schemas.microsoft.com/office/drawing/2014/main" xmlns="" id="{B52BBE44-F088-A905-3E2E-ED5149D710A3}"/>
              </a:ext>
            </a:extLst>
          </p:cNvPr>
          <p:cNvSpPr>
            <a:spLocks noGrp="1" noChangeArrowheads="1"/>
          </p:cNvSpPr>
          <p:nvPr>
            <p:ph type="sldNum" sz="quarter" idx="11"/>
          </p:nvPr>
        </p:nvSpPr>
        <p:spPr>
          <a:ln/>
        </p:spPr>
        <p:txBody>
          <a:bodyPr/>
          <a:lstStyle>
            <a:lvl1pPr>
              <a:defRPr/>
            </a:lvl1pPr>
          </a:lstStyle>
          <a:p>
            <a:pPr>
              <a:defRPr/>
            </a:pPr>
            <a:fld id="{371BDA64-44A5-8749-B111-6C341B518445}" type="slidenum">
              <a:rPr lang="en-US" altLang="zh-TW"/>
              <a:pPr>
                <a:defRPr/>
              </a:pPr>
              <a:t>‹#›</a:t>
            </a:fld>
            <a:endParaRPr lang="en-US" altLang="zh-TW"/>
          </a:p>
        </p:txBody>
      </p:sp>
    </p:spTree>
    <p:extLst>
      <p:ext uri="{BB962C8B-B14F-4D97-AF65-F5344CB8AC3E}">
        <p14:creationId xmlns:p14="http://schemas.microsoft.com/office/powerpoint/2010/main" val="234472908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Rectangle 1029">
            <a:extLst>
              <a:ext uri="{FF2B5EF4-FFF2-40B4-BE49-F238E27FC236}">
                <a16:creationId xmlns:a16="http://schemas.microsoft.com/office/drawing/2014/main" xmlns="" id="{C2A5F1AC-BBC8-6276-E1A2-AAEBA199A9AF}"/>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5" name="Rectangle 1030">
            <a:extLst>
              <a:ext uri="{FF2B5EF4-FFF2-40B4-BE49-F238E27FC236}">
                <a16:creationId xmlns:a16="http://schemas.microsoft.com/office/drawing/2014/main" xmlns="" id="{2A5FBD2F-CFFC-5359-E1B5-C599D71185D7}"/>
              </a:ext>
            </a:extLst>
          </p:cNvPr>
          <p:cNvSpPr>
            <a:spLocks noGrp="1" noChangeArrowheads="1"/>
          </p:cNvSpPr>
          <p:nvPr>
            <p:ph type="sldNum" sz="quarter" idx="11"/>
          </p:nvPr>
        </p:nvSpPr>
        <p:spPr>
          <a:ln/>
        </p:spPr>
        <p:txBody>
          <a:bodyPr/>
          <a:lstStyle>
            <a:lvl1pPr>
              <a:defRPr/>
            </a:lvl1pPr>
          </a:lstStyle>
          <a:p>
            <a:pPr>
              <a:defRPr/>
            </a:pPr>
            <a:fld id="{5804B05F-C738-4F45-8D74-64CD9BC2D736}" type="slidenum">
              <a:rPr lang="en-US" altLang="zh-TW"/>
              <a:pPr>
                <a:defRPr/>
              </a:pPr>
              <a:t>‹#›</a:t>
            </a:fld>
            <a:endParaRPr lang="en-US" altLang="zh-TW"/>
          </a:p>
        </p:txBody>
      </p:sp>
    </p:spTree>
    <p:extLst>
      <p:ext uri="{BB962C8B-B14F-4D97-AF65-F5344CB8AC3E}">
        <p14:creationId xmlns:p14="http://schemas.microsoft.com/office/powerpoint/2010/main" val="121640876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029">
            <a:extLst>
              <a:ext uri="{FF2B5EF4-FFF2-40B4-BE49-F238E27FC236}">
                <a16:creationId xmlns:a16="http://schemas.microsoft.com/office/drawing/2014/main" xmlns="" id="{955CB4E6-F965-EC18-2E3E-FF7DA870A49B}"/>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6" name="Rectangle 1030">
            <a:extLst>
              <a:ext uri="{FF2B5EF4-FFF2-40B4-BE49-F238E27FC236}">
                <a16:creationId xmlns:a16="http://schemas.microsoft.com/office/drawing/2014/main" xmlns="" id="{CB7A6796-CF9C-813C-679B-0C7D230AE45D}"/>
              </a:ext>
            </a:extLst>
          </p:cNvPr>
          <p:cNvSpPr>
            <a:spLocks noGrp="1" noChangeArrowheads="1"/>
          </p:cNvSpPr>
          <p:nvPr>
            <p:ph type="sldNum" sz="quarter" idx="11"/>
          </p:nvPr>
        </p:nvSpPr>
        <p:spPr>
          <a:ln/>
        </p:spPr>
        <p:txBody>
          <a:bodyPr/>
          <a:lstStyle>
            <a:lvl1pPr>
              <a:defRPr/>
            </a:lvl1pPr>
          </a:lstStyle>
          <a:p>
            <a:pPr>
              <a:defRPr/>
            </a:pPr>
            <a:fld id="{7FD198A7-C9C2-AE49-B525-82EFA33FE25B}" type="slidenum">
              <a:rPr lang="en-US" altLang="zh-TW"/>
              <a:pPr>
                <a:defRPr/>
              </a:pPr>
              <a:t>‹#›</a:t>
            </a:fld>
            <a:endParaRPr lang="en-US" altLang="zh-TW"/>
          </a:p>
        </p:txBody>
      </p:sp>
    </p:spTree>
    <p:extLst>
      <p:ext uri="{BB962C8B-B14F-4D97-AF65-F5344CB8AC3E}">
        <p14:creationId xmlns:p14="http://schemas.microsoft.com/office/powerpoint/2010/main" val="413148641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029">
            <a:extLst>
              <a:ext uri="{FF2B5EF4-FFF2-40B4-BE49-F238E27FC236}">
                <a16:creationId xmlns:a16="http://schemas.microsoft.com/office/drawing/2014/main" xmlns="" id="{C3FFFE68-78FE-C1AB-3FA3-DBCBDAD4E6A8}"/>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8" name="Rectangle 1030">
            <a:extLst>
              <a:ext uri="{FF2B5EF4-FFF2-40B4-BE49-F238E27FC236}">
                <a16:creationId xmlns:a16="http://schemas.microsoft.com/office/drawing/2014/main" xmlns="" id="{6A77D9C5-0528-EB87-3731-8F21E048458B}"/>
              </a:ext>
            </a:extLst>
          </p:cNvPr>
          <p:cNvSpPr>
            <a:spLocks noGrp="1" noChangeArrowheads="1"/>
          </p:cNvSpPr>
          <p:nvPr>
            <p:ph type="sldNum" sz="quarter" idx="11"/>
          </p:nvPr>
        </p:nvSpPr>
        <p:spPr>
          <a:ln/>
        </p:spPr>
        <p:txBody>
          <a:bodyPr/>
          <a:lstStyle>
            <a:lvl1pPr>
              <a:defRPr/>
            </a:lvl1pPr>
          </a:lstStyle>
          <a:p>
            <a:pPr>
              <a:defRPr/>
            </a:pPr>
            <a:fld id="{83E054F5-13B2-7A40-9C83-2AB20AA5E335}" type="slidenum">
              <a:rPr lang="en-US" altLang="zh-TW"/>
              <a:pPr>
                <a:defRPr/>
              </a:pPr>
              <a:t>‹#›</a:t>
            </a:fld>
            <a:endParaRPr lang="en-US" altLang="zh-TW"/>
          </a:p>
        </p:txBody>
      </p:sp>
    </p:spTree>
    <p:extLst>
      <p:ext uri="{BB962C8B-B14F-4D97-AF65-F5344CB8AC3E}">
        <p14:creationId xmlns:p14="http://schemas.microsoft.com/office/powerpoint/2010/main" val="409746372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029">
            <a:extLst>
              <a:ext uri="{FF2B5EF4-FFF2-40B4-BE49-F238E27FC236}">
                <a16:creationId xmlns:a16="http://schemas.microsoft.com/office/drawing/2014/main" xmlns="" id="{465F169A-B93E-A95F-5677-98B4A5607927}"/>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4" name="Rectangle 1030">
            <a:extLst>
              <a:ext uri="{FF2B5EF4-FFF2-40B4-BE49-F238E27FC236}">
                <a16:creationId xmlns:a16="http://schemas.microsoft.com/office/drawing/2014/main" xmlns="" id="{F169F0E1-58AD-B6B3-FBC8-F3CC17752E94}"/>
              </a:ext>
            </a:extLst>
          </p:cNvPr>
          <p:cNvSpPr>
            <a:spLocks noGrp="1" noChangeArrowheads="1"/>
          </p:cNvSpPr>
          <p:nvPr>
            <p:ph type="sldNum" sz="quarter" idx="11"/>
          </p:nvPr>
        </p:nvSpPr>
        <p:spPr>
          <a:ln/>
        </p:spPr>
        <p:txBody>
          <a:bodyPr/>
          <a:lstStyle>
            <a:lvl1pPr>
              <a:defRPr/>
            </a:lvl1pPr>
          </a:lstStyle>
          <a:p>
            <a:pPr>
              <a:defRPr/>
            </a:pPr>
            <a:fld id="{C2ACD961-35E3-2742-8F9B-4087F42F4F78}" type="slidenum">
              <a:rPr lang="en-US" altLang="zh-TW"/>
              <a:pPr>
                <a:defRPr/>
              </a:pPr>
              <a:t>‹#›</a:t>
            </a:fld>
            <a:endParaRPr lang="en-US" altLang="zh-TW"/>
          </a:p>
        </p:txBody>
      </p:sp>
    </p:spTree>
    <p:extLst>
      <p:ext uri="{BB962C8B-B14F-4D97-AF65-F5344CB8AC3E}">
        <p14:creationId xmlns:p14="http://schemas.microsoft.com/office/powerpoint/2010/main" val="132344647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29">
            <a:extLst>
              <a:ext uri="{FF2B5EF4-FFF2-40B4-BE49-F238E27FC236}">
                <a16:creationId xmlns:a16="http://schemas.microsoft.com/office/drawing/2014/main" xmlns="" id="{9D682057-E0B6-4654-4AF5-681B3F688EC6}"/>
              </a:ext>
            </a:extLst>
          </p:cNvPr>
          <p:cNvSpPr>
            <a:spLocks noGrp="1" noChangeArrowheads="1"/>
          </p:cNvSpPr>
          <p:nvPr>
            <p:ph type="ftr" sz="quarter" idx="10"/>
          </p:nvPr>
        </p:nvSpPr>
        <p:spPr>
          <a:ln/>
        </p:spPr>
        <p:txBody>
          <a:bodyPr/>
          <a:lstStyle>
            <a:lvl1pPr>
              <a:defRPr/>
            </a:lvl1pPr>
          </a:lstStyle>
          <a:p>
            <a:pPr>
              <a:defRPr/>
            </a:pPr>
            <a:r>
              <a:rPr lang="en-US" altLang="zh-TW"/>
              <a:t>CYCU— Prof CK Farn</a:t>
            </a:r>
          </a:p>
        </p:txBody>
      </p:sp>
      <p:sp>
        <p:nvSpPr>
          <p:cNvPr id="3" name="Rectangle 1030">
            <a:extLst>
              <a:ext uri="{FF2B5EF4-FFF2-40B4-BE49-F238E27FC236}">
                <a16:creationId xmlns:a16="http://schemas.microsoft.com/office/drawing/2014/main" xmlns="" id="{1515A937-34C0-C36D-AA98-EE5518718CB4}"/>
              </a:ext>
            </a:extLst>
          </p:cNvPr>
          <p:cNvSpPr>
            <a:spLocks noGrp="1" noChangeArrowheads="1"/>
          </p:cNvSpPr>
          <p:nvPr>
            <p:ph type="sldNum" sz="quarter" idx="11"/>
          </p:nvPr>
        </p:nvSpPr>
        <p:spPr>
          <a:ln/>
        </p:spPr>
        <p:txBody>
          <a:bodyPr/>
          <a:lstStyle>
            <a:lvl1pPr>
              <a:defRPr/>
            </a:lvl1pPr>
          </a:lstStyle>
          <a:p>
            <a:pPr>
              <a:defRPr/>
            </a:pPr>
            <a:fld id="{95DEE2B2-7024-0241-BFB6-92F1C6C1C05D}" type="slidenum">
              <a:rPr lang="en-US" altLang="zh-TW"/>
              <a:pPr>
                <a:defRPr/>
              </a:pPr>
              <a:t>‹#›</a:t>
            </a:fld>
            <a:endParaRPr lang="en-US" altLang="zh-TW"/>
          </a:p>
        </p:txBody>
      </p:sp>
    </p:spTree>
    <p:extLst>
      <p:ext uri="{BB962C8B-B14F-4D97-AF65-F5344CB8AC3E}">
        <p14:creationId xmlns:p14="http://schemas.microsoft.com/office/powerpoint/2010/main" val="140216316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a:extLst>
              <a:ext uri="{FF2B5EF4-FFF2-40B4-BE49-F238E27FC236}">
                <a16:creationId xmlns:a16="http://schemas.microsoft.com/office/drawing/2014/main" xmlns="" id="{92CD4A3F-FDB9-50BF-1552-4761F569BD43}"/>
              </a:ext>
            </a:extLst>
          </p:cNvPr>
          <p:cNvSpPr>
            <a:spLocks noChangeArrowheads="1"/>
          </p:cNvSpPr>
          <p:nvPr/>
        </p:nvSpPr>
        <p:spPr bwMode="auto">
          <a:xfrm>
            <a:off x="0" y="0"/>
            <a:ext cx="9144000" cy="1600200"/>
          </a:xfrm>
          <a:prstGeom prst="rect">
            <a:avLst/>
          </a:prstGeom>
          <a:solidFill>
            <a:srgbClr val="333399"/>
          </a:solidFill>
          <a:ln>
            <a:noFill/>
          </a:ln>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8195" name="Rectangle 1027">
            <a:extLst>
              <a:ext uri="{FF2B5EF4-FFF2-40B4-BE49-F238E27FC236}">
                <a16:creationId xmlns:a16="http://schemas.microsoft.com/office/drawing/2014/main" xmlns="" id="{890264CB-31DF-1D11-359A-2F21477E73E6}"/>
              </a:ext>
            </a:extLst>
          </p:cNvPr>
          <p:cNvSpPr>
            <a:spLocks noGrp="1" noChangeArrowheads="1"/>
          </p:cNvSpPr>
          <p:nvPr>
            <p:ph type="title"/>
          </p:nvPr>
        </p:nvSpPr>
        <p:spPr bwMode="auto">
          <a:xfrm>
            <a:off x="1524000" y="381000"/>
            <a:ext cx="6934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8196" name="Rectangle 1028">
            <a:extLst>
              <a:ext uri="{FF2B5EF4-FFF2-40B4-BE49-F238E27FC236}">
                <a16:creationId xmlns:a16="http://schemas.microsoft.com/office/drawing/2014/main" xmlns="" id="{A77F1E7B-F536-F27D-2536-AD093BFA77B1}"/>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95269" name="Rectangle 1029">
            <a:extLst>
              <a:ext uri="{FF2B5EF4-FFF2-40B4-BE49-F238E27FC236}">
                <a16:creationId xmlns:a16="http://schemas.microsoft.com/office/drawing/2014/main" xmlns="" id="{2875C904-E964-5892-C1A2-42281EAC12E8}"/>
              </a:ext>
            </a:extLst>
          </p:cNvPr>
          <p:cNvSpPr>
            <a:spLocks noGrp="1" noChangeArrowheads="1"/>
          </p:cNvSpPr>
          <p:nvPr>
            <p:ph type="ftr" sz="quarter" idx="3"/>
          </p:nvPr>
        </p:nvSpPr>
        <p:spPr bwMode="auto">
          <a:xfrm>
            <a:off x="3581400" y="64008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333399"/>
                </a:solidFill>
                <a:latin typeface="Times New Roman" panose="02020603050405020304" pitchFamily="18" charset="0"/>
                <a:ea typeface="新細明體" panose="02020500000000000000" pitchFamily="18" charset="-120"/>
                <a:cs typeface="+mn-cs"/>
              </a:defRPr>
            </a:lvl1pPr>
          </a:lstStyle>
          <a:p>
            <a:pPr>
              <a:defRPr/>
            </a:pPr>
            <a:r>
              <a:rPr lang="en-US" altLang="zh-TW"/>
              <a:t>CYCU— Prof CK Farn</a:t>
            </a:r>
          </a:p>
        </p:txBody>
      </p:sp>
      <p:sp>
        <p:nvSpPr>
          <p:cNvPr id="395270" name="Rectangle 1030">
            <a:extLst>
              <a:ext uri="{FF2B5EF4-FFF2-40B4-BE49-F238E27FC236}">
                <a16:creationId xmlns:a16="http://schemas.microsoft.com/office/drawing/2014/main" xmlns="" id="{CF2BEFF9-D627-109C-0711-E2AAA5199589}"/>
              </a:ext>
            </a:extLst>
          </p:cNvPr>
          <p:cNvSpPr>
            <a:spLocks noGrp="1" noChangeArrowheads="1"/>
          </p:cNvSpPr>
          <p:nvPr>
            <p:ph type="sldNum" sz="quarter" idx="4"/>
          </p:nvPr>
        </p:nvSpPr>
        <p:spPr bwMode="auto">
          <a:xfrm>
            <a:off x="6553200" y="64008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solidFill>
                  <a:srgbClr val="333399"/>
                </a:solidFill>
              </a:defRPr>
            </a:lvl1pPr>
          </a:lstStyle>
          <a:p>
            <a:pPr>
              <a:defRPr/>
            </a:pPr>
            <a:fld id="{7B6F50BD-6AC2-044E-90F6-4EA9E39ABC20}" type="slidenum">
              <a:rPr lang="en-US" altLang="zh-TW"/>
              <a:pPr>
                <a:defRPr/>
              </a:pPr>
              <a:t>‹#›</a:t>
            </a:fld>
            <a:endParaRPr lang="en-US" altLang="zh-TW"/>
          </a:p>
        </p:txBody>
      </p:sp>
      <p:sp>
        <p:nvSpPr>
          <p:cNvPr id="1031" name="AutoShape 1031">
            <a:extLst>
              <a:ext uri="{FF2B5EF4-FFF2-40B4-BE49-F238E27FC236}">
                <a16:creationId xmlns:a16="http://schemas.microsoft.com/office/drawing/2014/main" xmlns="" id="{C02CDC4D-5D63-9FD9-BBDE-9ACB2950828E}"/>
              </a:ext>
            </a:extLst>
          </p:cNvPr>
          <p:cNvSpPr>
            <a:spLocks noChangeArrowheads="1"/>
          </p:cNvSpPr>
          <p:nvPr/>
        </p:nvSpPr>
        <p:spPr bwMode="auto">
          <a:xfrm>
            <a:off x="685800" y="685800"/>
            <a:ext cx="609600" cy="685800"/>
          </a:xfrm>
          <a:prstGeom prst="rightArrow">
            <a:avLst>
              <a:gd name="adj1" fmla="val 38426"/>
              <a:gd name="adj2" fmla="val 100000"/>
            </a:avLst>
          </a:prstGeom>
          <a:solidFill>
            <a:srgbClr val="FFFF66"/>
          </a:solidFill>
          <a:ln>
            <a:noFill/>
          </a:ln>
          <a:effectLst>
            <a:outerShdw dist="107763" dir="2700000" algn="ctr" rotWithShape="0">
              <a:schemeClr val="bg1"/>
            </a:outerShdw>
          </a:effec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defRPr/>
            </a:pPr>
            <a:endParaRPr lang="zh-TW" altLang="en-US"/>
          </a:p>
        </p:txBody>
      </p:sp>
      <p:sp>
        <p:nvSpPr>
          <p:cNvPr id="8200" name="Line 1032">
            <a:extLst>
              <a:ext uri="{FF2B5EF4-FFF2-40B4-BE49-F238E27FC236}">
                <a16:creationId xmlns:a16="http://schemas.microsoft.com/office/drawing/2014/main" xmlns="" id="{40FF9E0F-F9A9-9425-C3C6-346BE9A2082A}"/>
              </a:ext>
            </a:extLst>
          </p:cNvPr>
          <p:cNvSpPr>
            <a:spLocks noChangeShapeType="1"/>
          </p:cNvSpPr>
          <p:nvPr/>
        </p:nvSpPr>
        <p:spPr bwMode="auto">
          <a:xfrm>
            <a:off x="533400" y="6400800"/>
            <a:ext cx="8305800" cy="0"/>
          </a:xfrm>
          <a:prstGeom prst="line">
            <a:avLst/>
          </a:prstGeom>
          <a:noFill/>
          <a:ln w="38100" cmpd="dbl">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x-none"/>
          </a:p>
        </p:txBody>
      </p:sp>
    </p:spTree>
  </p:cSld>
  <p:clrMap bg1="lt1" tx1="dk1" bg2="lt2" tx2="dk2" accent1="accent1" accent2="accent2" accent3="accent3" accent4="accent4" accent5="accent5" accent6="accent6" hlink="hlink" folHlink="folHlink"/>
  <p:sldLayoutIdLst>
    <p:sldLayoutId id="2147483906" r:id="rId1"/>
    <p:sldLayoutId id="2147483929"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34" r:id="rId14"/>
  </p:sldLayoutIdLst>
  <p:transition spd="med"/>
  <p:hf hdr="0" dt="0"/>
  <p:txStyles>
    <p:titleStyle>
      <a:lvl1pPr algn="l" rtl="0" eaLnBrk="0" fontAlgn="base" hangingPunct="0">
        <a:spcBef>
          <a:spcPct val="0"/>
        </a:spcBef>
        <a:spcAft>
          <a:spcPct val="0"/>
        </a:spcAft>
        <a:defRPr kumimoji="1" sz="4000" kern="1200">
          <a:solidFill>
            <a:srgbClr val="FFFF66"/>
          </a:solidFill>
          <a:latin typeface="Arial" panose="020B0604020202020204" pitchFamily="34" charset="0"/>
          <a:ea typeface="+mj-ea"/>
          <a:cs typeface="標楷體" charset="0"/>
        </a:defRPr>
      </a:lvl1pPr>
      <a:lvl2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2pPr>
      <a:lvl3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3pPr>
      <a:lvl4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4pPr>
      <a:lvl5pPr algn="l" rtl="0" eaLnBrk="0" fontAlgn="base" hangingPunct="0">
        <a:spcBef>
          <a:spcPct val="0"/>
        </a:spcBef>
        <a:spcAft>
          <a:spcPct val="0"/>
        </a:spcAft>
        <a:defRPr kumimoji="1" sz="4000">
          <a:solidFill>
            <a:srgbClr val="FFFF66"/>
          </a:solidFill>
          <a:latin typeface="Arial" panose="020B0604020202020204" pitchFamily="34" charset="0"/>
          <a:ea typeface="標楷體" panose="03000509000000000000" pitchFamily="65" charset="-120"/>
          <a:cs typeface="標楷體" charset="0"/>
        </a:defRPr>
      </a:lvl5pPr>
      <a:lvl6pPr marL="4572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6pPr>
      <a:lvl7pPr marL="9144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7pPr>
      <a:lvl8pPr marL="13716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8pPr>
      <a:lvl9pPr marL="1828800" algn="l" rtl="0" fontAlgn="base">
        <a:spcBef>
          <a:spcPct val="0"/>
        </a:spcBef>
        <a:spcAft>
          <a:spcPct val="0"/>
        </a:spcAft>
        <a:defRPr kumimoji="1" sz="4000">
          <a:solidFill>
            <a:srgbClr val="FFFF66"/>
          </a:solidFill>
          <a:latin typeface="Arial" panose="020B0604020202020204" pitchFamily="34" charset="0"/>
          <a:ea typeface="標楷體" panose="03000509000000000000" pitchFamily="65" charset="-120"/>
        </a:defRPr>
      </a:lvl9pPr>
    </p:titleStyle>
    <p:bodyStyle>
      <a:lvl1pPr marL="473075" indent="-473075" algn="l" rtl="0" eaLnBrk="0" fontAlgn="base" hangingPunct="0">
        <a:spcBef>
          <a:spcPct val="30000"/>
        </a:spcBef>
        <a:spcAft>
          <a:spcPct val="0"/>
        </a:spcAft>
        <a:buClr>
          <a:schemeClr val="accent2"/>
        </a:buClr>
        <a:buFont typeface="Wingdings" pitchFamily="2" charset="2"/>
        <a:buBlip>
          <a:blip r:embed="rId16"/>
        </a:buBlip>
        <a:defRPr kumimoji="1" sz="3200" kern="1200">
          <a:solidFill>
            <a:srgbClr val="000099"/>
          </a:solidFill>
          <a:latin typeface="Arial" panose="020B0604020202020204" pitchFamily="34" charset="0"/>
          <a:ea typeface="+mn-ea"/>
          <a:cs typeface="標楷體" charset="0"/>
        </a:defRPr>
      </a:lvl1pPr>
      <a:lvl2pPr marL="1050925" indent="-387350" algn="l" rtl="0" eaLnBrk="0" fontAlgn="base" hangingPunct="0">
        <a:spcBef>
          <a:spcPct val="20000"/>
        </a:spcBef>
        <a:spcAft>
          <a:spcPct val="0"/>
        </a:spcAft>
        <a:buClr>
          <a:schemeClr val="hlink"/>
        </a:buClr>
        <a:buFont typeface="Webdings" pitchFamily="2" charset="2"/>
        <a:buBlip>
          <a:blip r:embed="rId17"/>
        </a:buBlip>
        <a:defRPr kumimoji="1" sz="2800" kern="1200">
          <a:solidFill>
            <a:schemeClr val="tx1"/>
          </a:solidFill>
          <a:latin typeface="Times New Roman" panose="02020603050405020304" pitchFamily="18" charset="0"/>
          <a:ea typeface="新細明體" panose="02020500000000000000" pitchFamily="18" charset="-120"/>
          <a:cs typeface="新細明體" charset="0"/>
        </a:defRPr>
      </a:lvl2pPr>
      <a:lvl3pPr marL="1616075" indent="-374650" algn="l" rtl="0" eaLnBrk="0" fontAlgn="base" hangingPunct="0">
        <a:spcBef>
          <a:spcPct val="20000"/>
        </a:spcBef>
        <a:spcAft>
          <a:spcPct val="0"/>
        </a:spcAft>
        <a:buFont typeface="Wingdings" pitchFamily="2" charset="2"/>
        <a:buBlip>
          <a:blip r:embed="rId18"/>
        </a:buBlip>
        <a:defRPr kumimoji="1" sz="2400" kern="1200">
          <a:solidFill>
            <a:schemeClr val="folHlink"/>
          </a:solidFill>
          <a:latin typeface="Times New Roman" panose="02020603050405020304" pitchFamily="18" charset="0"/>
          <a:ea typeface="新細明體" panose="02020500000000000000" pitchFamily="18" charset="-120"/>
          <a:cs typeface="+mn-cs"/>
        </a:defRPr>
      </a:lvl3pPr>
      <a:lvl4pPr marL="2193925" indent="-387350" algn="l" rtl="0" eaLnBrk="0" fontAlgn="base" hangingPunct="0">
        <a:spcBef>
          <a:spcPct val="20000"/>
        </a:spcBef>
        <a:spcAft>
          <a:spcPct val="0"/>
        </a:spcAft>
        <a:buFont typeface="Wingdings" pitchFamily="2" charset="2"/>
        <a:buChar char="q"/>
        <a:defRPr kumimoji="1" sz="2000" kern="1200">
          <a:solidFill>
            <a:srgbClr val="CC0000"/>
          </a:solidFill>
          <a:latin typeface="Times New Roman" panose="02020603050405020304" pitchFamily="18" charset="0"/>
          <a:ea typeface="新細明體" panose="02020500000000000000" pitchFamily="18" charset="-120"/>
          <a:cs typeface="+mn-cs"/>
        </a:defRPr>
      </a:lvl4pPr>
      <a:lvl5pPr marL="2613025" indent="-228600" algn="l" rtl="0" eaLnBrk="0" fontAlgn="base" hangingPunct="0">
        <a:spcBef>
          <a:spcPct val="20000"/>
        </a:spcBef>
        <a:spcAft>
          <a:spcPct val="0"/>
        </a:spcAft>
        <a:buBlip>
          <a:blip r:embed="rId18"/>
        </a:buBlip>
        <a:defRPr kumimoji="1" sz="2000" kern="1200">
          <a:solidFill>
            <a:schemeClr val="folHlink"/>
          </a:solidFill>
          <a:latin typeface="Times New Roman" panose="02020603050405020304" pitchFamily="18" charset="0"/>
          <a:ea typeface="新細明體" panose="02020500000000000000"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標題版面配置區 1">
            <a:extLst>
              <a:ext uri="{FF2B5EF4-FFF2-40B4-BE49-F238E27FC236}">
                <a16:creationId xmlns:a16="http://schemas.microsoft.com/office/drawing/2014/main" xmlns="" id="{111B6B29-24E5-93CD-DABD-BC0B5F6293F6}"/>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9219" name="文字版面配置區 2">
            <a:extLst>
              <a:ext uri="{FF2B5EF4-FFF2-40B4-BE49-F238E27FC236}">
                <a16:creationId xmlns:a16="http://schemas.microsoft.com/office/drawing/2014/main" xmlns="" id="{94359206-B973-8065-A5DE-27EE3CF269E5}"/>
              </a:ext>
            </a:extLst>
          </p:cNvPr>
          <p:cNvSpPr>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FE5C8367-BD0D-113C-AAB4-1550B332223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zh-TW" altLang="en-US"/>
          </a:p>
        </p:txBody>
      </p:sp>
      <p:sp>
        <p:nvSpPr>
          <p:cNvPr id="5" name="頁尾版面配置區 4">
            <a:extLst>
              <a:ext uri="{FF2B5EF4-FFF2-40B4-BE49-F238E27FC236}">
                <a16:creationId xmlns:a16="http://schemas.microsoft.com/office/drawing/2014/main" xmlns="" id="{8F032916-6C6E-7DB4-B007-125A8E0B3534}"/>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ltLang="zh-TW"/>
              <a:t>CYCU— Prof CK Farn</a:t>
            </a:r>
            <a:endParaRPr lang="zh-TW" altLang="en-US"/>
          </a:p>
        </p:txBody>
      </p:sp>
      <p:sp>
        <p:nvSpPr>
          <p:cNvPr id="6" name="投影片編號版面配置區 5">
            <a:extLst>
              <a:ext uri="{FF2B5EF4-FFF2-40B4-BE49-F238E27FC236}">
                <a16:creationId xmlns:a16="http://schemas.microsoft.com/office/drawing/2014/main" xmlns="" id="{D4F138CA-D2CD-745D-B639-7A4F78E7FE4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1C75B3-A6B8-2444-A494-882C05897498}"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933"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Lst>
  <p:hf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新細明體" panose="02020500000000000000" pitchFamily="18" charset="-12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Rectangle 4">
            <a:extLst>
              <a:ext uri="{FF2B5EF4-FFF2-40B4-BE49-F238E27FC236}">
                <a16:creationId xmlns:a16="http://schemas.microsoft.com/office/drawing/2014/main" xmlns="" id="{A856D584-FEB1-B91C-E020-D0AF2F0A9F88}"/>
              </a:ext>
            </a:extLst>
          </p:cNvPr>
          <p:cNvSpPr>
            <a:spLocks noChangeArrowheads="1"/>
          </p:cNvSpPr>
          <p:nvPr/>
        </p:nvSpPr>
        <p:spPr bwMode="auto">
          <a:xfrm>
            <a:off x="0" y="0"/>
            <a:ext cx="9144000" cy="3429000"/>
          </a:xfrm>
          <a:prstGeom prst="rect">
            <a:avLst/>
          </a:prstGeom>
          <a:solidFill>
            <a:srgbClr val="3333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endParaRPr lang="zh-TW" altLang="en-US"/>
          </a:p>
        </p:txBody>
      </p:sp>
      <p:sp>
        <p:nvSpPr>
          <p:cNvPr id="17410" name="Rectangle 2">
            <a:extLst>
              <a:ext uri="{FF2B5EF4-FFF2-40B4-BE49-F238E27FC236}">
                <a16:creationId xmlns:a16="http://schemas.microsoft.com/office/drawing/2014/main" xmlns="" id="{32C01EB5-0098-62FF-E756-F3B45186A497}"/>
              </a:ext>
            </a:extLst>
          </p:cNvPr>
          <p:cNvSpPr>
            <a:spLocks noGrp="1" noChangeArrowheads="1"/>
          </p:cNvSpPr>
          <p:nvPr>
            <p:ph type="ctrTitle"/>
          </p:nvPr>
        </p:nvSpPr>
        <p:spPr>
          <a:xfrm>
            <a:off x="1476375" y="363538"/>
            <a:ext cx="6584950" cy="2387600"/>
          </a:xfrm>
        </p:spPr>
        <p:txBody>
          <a:bodyPr/>
          <a:lstStyle/>
          <a:p>
            <a:r>
              <a:rPr lang="en-US" altLang="zh-TW" sz="3600" dirty="0">
                <a:ea typeface="微軟正黑體" panose="020B0604030504040204" pitchFamily="34" charset="-120"/>
              </a:rPr>
              <a:t>Project Management </a:t>
            </a:r>
            <a:r>
              <a:rPr lang="en-US" altLang="zh-TW" sz="3600" baseline="-25000" dirty="0">
                <a:ea typeface="微軟正黑體" panose="020B0604030504040204" pitchFamily="34" charset="-120"/>
              </a:rPr>
              <a:t>(Ch.17)</a:t>
            </a:r>
            <a:r>
              <a:rPr lang="en-US" altLang="zh-TW" sz="2000" baseline="-25000" dirty="0">
                <a:ea typeface="微軟正黑體" panose="020B0604030504040204" pitchFamily="34" charset="-120"/>
              </a:rPr>
              <a:t/>
            </a:r>
            <a:br>
              <a:rPr lang="en-US" altLang="zh-TW" sz="2000" baseline="-25000" dirty="0">
                <a:ea typeface="微軟正黑體" panose="020B0604030504040204" pitchFamily="34" charset="-120"/>
              </a:rPr>
            </a:br>
            <a:r>
              <a:rPr lang="en-US" altLang="zh-TW" sz="2000" dirty="0">
                <a:ea typeface="微軟正黑體" panose="020B0604030504040204" pitchFamily="34" charset="-120"/>
              </a:rPr>
              <a:t> </a:t>
            </a:r>
            <a:endParaRPr lang="zh-TW" altLang="en-US" sz="3600" dirty="0">
              <a:solidFill>
                <a:srgbClr val="FFFFFF"/>
              </a:solidFill>
              <a:ea typeface="微軟正黑體" panose="020B0604030504040204" pitchFamily="34" charset="-120"/>
            </a:endParaRPr>
          </a:p>
        </p:txBody>
      </p:sp>
      <p:sp>
        <p:nvSpPr>
          <p:cNvPr id="17411" name="Rectangle 3">
            <a:extLst>
              <a:ext uri="{FF2B5EF4-FFF2-40B4-BE49-F238E27FC236}">
                <a16:creationId xmlns:a16="http://schemas.microsoft.com/office/drawing/2014/main" xmlns="" id="{E5282398-43CC-3ACE-D7E4-4D4109CE9C08}"/>
              </a:ext>
            </a:extLst>
          </p:cNvPr>
          <p:cNvSpPr>
            <a:spLocks noGrp="1" noChangeArrowheads="1"/>
          </p:cNvSpPr>
          <p:nvPr>
            <p:ph type="subTitle" idx="1"/>
          </p:nvPr>
        </p:nvSpPr>
        <p:spPr>
          <a:xfrm>
            <a:off x="1143000" y="3644900"/>
            <a:ext cx="6858000" cy="1655763"/>
          </a:xfrm>
        </p:spPr>
        <p:txBody>
          <a:bodyPr/>
          <a:lstStyle/>
          <a:p>
            <a:pPr lvl="1"/>
            <a:r>
              <a:rPr lang="en-US" altLang="en-US" dirty="0"/>
              <a:t>CYCU</a:t>
            </a:r>
            <a:endParaRPr lang="en-US" altLang="zh-TW" dirty="0"/>
          </a:p>
          <a:p>
            <a:pPr lvl="1"/>
            <a:r>
              <a:rPr lang="en-US" altLang="en-US" dirty="0"/>
              <a:t>Prof. CK </a:t>
            </a:r>
            <a:r>
              <a:rPr lang="en-US" altLang="en-US" dirty="0" err="1"/>
              <a:t>Farn</a:t>
            </a:r>
            <a:endParaRPr lang="en-US" altLang="zh-TW" dirty="0"/>
          </a:p>
          <a:p>
            <a:endParaRPr lang="en-US" altLang="zh-TW" dirty="0"/>
          </a:p>
          <a:p>
            <a:r>
              <a:rPr lang="en-US" altLang="zh-TW" sz="1600" dirty="0" err="1"/>
              <a:t>mailto</a:t>
            </a:r>
            <a:r>
              <a:rPr lang="en-US" altLang="zh-TW" sz="1600" dirty="0"/>
              <a:t>: </a:t>
            </a:r>
            <a:r>
              <a:rPr lang="en-US" altLang="zh-TW" sz="1600" dirty="0" err="1"/>
              <a:t>ckfarn@gmail.com</a:t>
            </a:r>
            <a:endParaRPr lang="en-US" altLang="zh-TW" sz="1600" dirty="0"/>
          </a:p>
          <a:p>
            <a:r>
              <a:rPr lang="en-US" altLang="zh-TW" sz="1600" dirty="0"/>
              <a:t>http://</a:t>
            </a:r>
            <a:r>
              <a:rPr lang="en-US" altLang="zh-TW" sz="1600" dirty="0" err="1"/>
              <a:t>www.mgt.ncu.edu.tw</a:t>
            </a:r>
            <a:r>
              <a:rPr lang="en-US" altLang="zh-TW" sz="1600" dirty="0"/>
              <a:t>/~</a:t>
            </a:r>
            <a:r>
              <a:rPr lang="en-US" altLang="zh-TW" sz="1600" dirty="0" err="1"/>
              <a:t>ckfarn</a:t>
            </a:r>
            <a:r>
              <a:rPr lang="en-US" altLang="zh-TW" sz="1600" dirty="0"/>
              <a:t>/</a:t>
            </a:r>
            <a:r>
              <a:rPr lang="en-US" altLang="zh-TW" sz="1600" dirty="0" err="1"/>
              <a:t>cycu</a:t>
            </a:r>
            <a:endParaRPr lang="en-US" altLang="zh-TW" sz="1600" dirty="0"/>
          </a:p>
          <a:p>
            <a:pPr lvl="1"/>
            <a:endParaRPr lang="en-US" altLang="zh-TW" dirty="0"/>
          </a:p>
          <a:p>
            <a:pPr lvl="1"/>
            <a:r>
              <a:rPr lang="en-US" altLang="zh-TW" dirty="0"/>
              <a:t>2022.12</a:t>
            </a:r>
          </a:p>
        </p:txBody>
      </p:sp>
      <p:sp>
        <p:nvSpPr>
          <p:cNvPr id="17412" name="Text Box 5">
            <a:extLst>
              <a:ext uri="{FF2B5EF4-FFF2-40B4-BE49-F238E27FC236}">
                <a16:creationId xmlns:a16="http://schemas.microsoft.com/office/drawing/2014/main" xmlns="" id="{DFC8569E-942A-FF14-5B77-60A7DC43FEC9}"/>
              </a:ext>
            </a:extLst>
          </p:cNvPr>
          <p:cNvSpPr txBox="1">
            <a:spLocks noChangeArrowheads="1"/>
          </p:cNvSpPr>
          <p:nvPr/>
        </p:nvSpPr>
        <p:spPr bwMode="auto">
          <a:xfrm>
            <a:off x="60325" y="117475"/>
            <a:ext cx="1199307" cy="1107996"/>
          </a:xfrm>
          <a:prstGeom prst="rect">
            <a:avLst/>
          </a:prstGeom>
          <a:noFill/>
          <a:ln w="38100" cmpd="dbl">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sz="2400">
                <a:solidFill>
                  <a:schemeClr val="tx1"/>
                </a:solidFill>
                <a:latin typeface="Times New Roman" panose="02020603050405020304" pitchFamily="18" charset="0"/>
                <a:ea typeface="新細明體" panose="02020500000000000000" pitchFamily="18" charset="-120"/>
              </a:defRPr>
            </a:lvl1pPr>
            <a:lvl2pPr marL="742950" indent="-285750">
              <a:defRPr kumimoji="1" sz="2400">
                <a:solidFill>
                  <a:schemeClr val="tx1"/>
                </a:solidFill>
                <a:latin typeface="Times New Roman" panose="02020603050405020304" pitchFamily="18" charset="0"/>
                <a:ea typeface="新細明體" panose="02020500000000000000" pitchFamily="18" charset="-120"/>
              </a:defRPr>
            </a:lvl2pPr>
            <a:lvl3pPr marL="1143000" indent="-228600">
              <a:defRPr kumimoji="1" sz="2400">
                <a:solidFill>
                  <a:schemeClr val="tx1"/>
                </a:solidFill>
                <a:latin typeface="Times New Roman" panose="02020603050405020304" pitchFamily="18" charset="0"/>
                <a:ea typeface="新細明體" panose="02020500000000000000" pitchFamily="18" charset="-120"/>
              </a:defRPr>
            </a:lvl3pPr>
            <a:lvl4pPr marL="1600200" indent="-228600">
              <a:defRPr kumimoji="1" sz="2400">
                <a:solidFill>
                  <a:schemeClr val="tx1"/>
                </a:solidFill>
                <a:latin typeface="Times New Roman" panose="02020603050405020304" pitchFamily="18" charset="0"/>
                <a:ea typeface="新細明體" panose="02020500000000000000" pitchFamily="18" charset="-120"/>
              </a:defRPr>
            </a:lvl4pPr>
            <a:lvl5pPr marL="2057400" indent="-228600">
              <a:defRPr kumimoji="1" sz="2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新細明體" panose="02020500000000000000" pitchFamily="18" charset="-120"/>
              </a:defRPr>
            </a:lvl9pPr>
          </a:lstStyle>
          <a:p>
            <a:pPr eaLnBrk="1" hangingPunct="1"/>
            <a:r>
              <a:rPr lang="en-US" altLang="zh-TW" sz="6600" dirty="0">
                <a:solidFill>
                  <a:schemeClr val="bg1"/>
                </a:solidFill>
                <a:latin typeface="Arial" panose="020B0604020202020204" pitchFamily="34" charset="0"/>
              </a:rPr>
              <a:t>12</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Behavioral Issues</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a:xfrm>
            <a:off x="706082" y="1844824"/>
            <a:ext cx="7772400" cy="4114800"/>
          </a:xfrm>
        </p:spPr>
        <p:txBody>
          <a:bodyPr/>
          <a:lstStyle/>
          <a:p>
            <a:r>
              <a:rPr lang="en-US" dirty="0"/>
              <a:t>Behavioral problems can be created or exacerbated by</a:t>
            </a:r>
          </a:p>
          <a:p>
            <a:pPr lvl="1"/>
            <a:r>
              <a:rPr lang="en-US" dirty="0"/>
              <a:t>Decentralized decision making</a:t>
            </a:r>
          </a:p>
          <a:p>
            <a:pPr lvl="1"/>
            <a:r>
              <a:rPr lang="en-US" dirty="0"/>
              <a:t>Stress of achieving project milestones on time and within budget</a:t>
            </a:r>
          </a:p>
          <a:p>
            <a:pPr lvl="1"/>
            <a:r>
              <a:rPr lang="en-US" dirty="0"/>
              <a:t>Surprises</a:t>
            </a:r>
          </a:p>
          <a:p>
            <a:r>
              <a:rPr lang="en-US" dirty="0"/>
              <a:t>The team must be able to function as a unit</a:t>
            </a:r>
          </a:p>
          <a:p>
            <a:pPr lvl="1"/>
            <a:r>
              <a:rPr lang="en-US" dirty="0"/>
              <a:t>Interpersonal and coping skills are very important</a:t>
            </a:r>
          </a:p>
          <a:p>
            <a:pPr lvl="1"/>
            <a:r>
              <a:rPr lang="en-US" dirty="0"/>
              <a:t>Conflict resolution and negotiation can be an important part of a project manager’s job</a:t>
            </a:r>
          </a:p>
        </p:txBody>
      </p:sp>
      <p:sp>
        <p:nvSpPr>
          <p:cNvPr id="8" name="Footer Placeholder 7">
            <a:extLst>
              <a:ext uri="{FF2B5EF4-FFF2-40B4-BE49-F238E27FC236}">
                <a16:creationId xmlns:a16="http://schemas.microsoft.com/office/drawing/2014/main" xmlns="" id="{56DE6602-98E8-1C52-E9E4-21F456FA8D80}"/>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7D6DA453-6269-B1FD-B2FA-4DDC2549BA19}"/>
              </a:ext>
            </a:extLst>
          </p:cNvPr>
          <p:cNvSpPr>
            <a:spLocks noGrp="1"/>
          </p:cNvSpPr>
          <p:nvPr>
            <p:ph type="sldNum" sz="quarter" idx="11"/>
          </p:nvPr>
        </p:nvSpPr>
        <p:spPr/>
        <p:txBody>
          <a:bodyPr/>
          <a:lstStyle/>
          <a:p>
            <a:pPr>
              <a:defRPr/>
            </a:pPr>
            <a:fld id="{7BDDEBC0-0E1D-4F40-9E73-E30DD182E7FD}" type="slidenum">
              <a:rPr lang="en-US" altLang="zh-TW" smtClean="0"/>
              <a:pPr>
                <a:defRPr/>
              </a:pPr>
              <a:t>10</a:t>
            </a:fld>
            <a:endParaRPr lang="en-US" altLang="zh-TW"/>
          </a:p>
        </p:txBody>
      </p:sp>
    </p:spTree>
    <p:extLst>
      <p:ext uri="{BB962C8B-B14F-4D97-AF65-F5344CB8AC3E}">
        <p14:creationId xmlns:p14="http://schemas.microsoft.com/office/powerpoint/2010/main" val="125548283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Avoiding Problems</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a:xfrm>
            <a:off x="685800" y="1981200"/>
            <a:ext cx="7990656" cy="4114800"/>
          </a:xfrm>
        </p:spPr>
        <p:txBody>
          <a:bodyPr/>
          <a:lstStyle/>
          <a:p>
            <a:r>
              <a:rPr lang="en-US" sz="2400" dirty="0"/>
              <a:t>Many problems can be avoided or mitigated by:</a:t>
            </a:r>
          </a:p>
          <a:p>
            <a:pPr lvl="1"/>
            <a:r>
              <a:rPr lang="en-US" sz="2000" dirty="0"/>
              <a:t>Effective team selection</a:t>
            </a:r>
          </a:p>
          <a:p>
            <a:pPr lvl="1"/>
            <a:r>
              <a:rPr lang="en-US" sz="2000" dirty="0"/>
              <a:t>Leadership</a:t>
            </a:r>
          </a:p>
          <a:p>
            <a:pPr lvl="1"/>
            <a:r>
              <a:rPr lang="en-US" sz="2000" dirty="0"/>
              <a:t>Motivation</a:t>
            </a:r>
          </a:p>
          <a:p>
            <a:pPr lvl="1"/>
            <a:r>
              <a:rPr lang="en-US" sz="2000" dirty="0"/>
              <a:t>Maintaining an environment of</a:t>
            </a:r>
          </a:p>
          <a:p>
            <a:pPr lvl="2"/>
            <a:r>
              <a:rPr lang="en-US" sz="1800" dirty="0"/>
              <a:t>Integrity</a:t>
            </a:r>
          </a:p>
          <a:p>
            <a:pPr lvl="2"/>
            <a:r>
              <a:rPr lang="en-US" sz="1800" dirty="0"/>
              <a:t>Trust</a:t>
            </a:r>
          </a:p>
          <a:p>
            <a:pPr lvl="2"/>
            <a:r>
              <a:rPr lang="en-US" sz="1800" dirty="0"/>
              <a:t>Professionalism</a:t>
            </a:r>
          </a:p>
          <a:p>
            <a:pPr lvl="1"/>
            <a:r>
              <a:rPr lang="en-US" sz="2000" dirty="0"/>
              <a:t>Being supportive of team efforts</a:t>
            </a:r>
          </a:p>
        </p:txBody>
      </p:sp>
      <p:sp>
        <p:nvSpPr>
          <p:cNvPr id="8" name="Footer Placeholder 7">
            <a:extLst>
              <a:ext uri="{FF2B5EF4-FFF2-40B4-BE49-F238E27FC236}">
                <a16:creationId xmlns:a16="http://schemas.microsoft.com/office/drawing/2014/main" xmlns="" id="{FD2A593C-A1C3-4C30-C31A-77194E6D005A}"/>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B72DBC86-85DD-E0AE-0A66-DCC21575A61C}"/>
              </a:ext>
            </a:extLst>
          </p:cNvPr>
          <p:cNvSpPr>
            <a:spLocks noGrp="1"/>
          </p:cNvSpPr>
          <p:nvPr>
            <p:ph type="sldNum" sz="quarter" idx="11"/>
          </p:nvPr>
        </p:nvSpPr>
        <p:spPr/>
        <p:txBody>
          <a:bodyPr/>
          <a:lstStyle/>
          <a:p>
            <a:pPr>
              <a:defRPr/>
            </a:pPr>
            <a:fld id="{7BDDEBC0-0E1D-4F40-9E73-E30DD182E7FD}" type="slidenum">
              <a:rPr lang="en-US" altLang="zh-TW" smtClean="0"/>
              <a:pPr>
                <a:defRPr/>
              </a:pPr>
              <a:t>11</a:t>
            </a:fld>
            <a:endParaRPr lang="en-US" altLang="zh-TW"/>
          </a:p>
        </p:txBody>
      </p:sp>
    </p:spTree>
    <p:extLst>
      <p:ext uri="{BB962C8B-B14F-4D97-AF65-F5344CB8AC3E}">
        <p14:creationId xmlns:p14="http://schemas.microsoft.com/office/powerpoint/2010/main" val="727493071"/>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Project Champion</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dirty="0"/>
              <a:t>Project champion</a:t>
            </a:r>
          </a:p>
          <a:p>
            <a:pPr lvl="1"/>
            <a:r>
              <a:rPr lang="en-US" dirty="0"/>
              <a:t>A person who promotes and supports a project</a:t>
            </a:r>
          </a:p>
          <a:p>
            <a:pPr lvl="2"/>
            <a:r>
              <a:rPr lang="en-US" dirty="0"/>
              <a:t>Usually resides within the organization</a:t>
            </a:r>
          </a:p>
          <a:p>
            <a:pPr lvl="2"/>
            <a:r>
              <a:rPr lang="en-US" dirty="0"/>
              <a:t>Facilitate the work of the project by ‘talking up’ the project to other managers who might be asked to share resources with the project team as well as employees who might be asked to work on parts of the project</a:t>
            </a:r>
          </a:p>
          <a:p>
            <a:pPr lvl="2"/>
            <a:r>
              <a:rPr lang="en-US" dirty="0"/>
              <a:t>The project champion can be critical to the success of a project</a:t>
            </a:r>
          </a:p>
        </p:txBody>
      </p:sp>
      <p:sp>
        <p:nvSpPr>
          <p:cNvPr id="8" name="Footer Placeholder 7">
            <a:extLst>
              <a:ext uri="{FF2B5EF4-FFF2-40B4-BE49-F238E27FC236}">
                <a16:creationId xmlns:a16="http://schemas.microsoft.com/office/drawing/2014/main" xmlns="" id="{C53AF488-EEC4-F45D-1603-4CBBA1840A98}"/>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FCEE05FC-7290-9F5C-D68F-2FC494AB5065}"/>
              </a:ext>
            </a:extLst>
          </p:cNvPr>
          <p:cNvSpPr>
            <a:spLocks noGrp="1"/>
          </p:cNvSpPr>
          <p:nvPr>
            <p:ph type="sldNum" sz="quarter" idx="11"/>
          </p:nvPr>
        </p:nvSpPr>
        <p:spPr/>
        <p:txBody>
          <a:bodyPr/>
          <a:lstStyle/>
          <a:p>
            <a:pPr>
              <a:defRPr/>
            </a:pPr>
            <a:fld id="{7BDDEBC0-0E1D-4F40-9E73-E30DD182E7FD}" type="slidenum">
              <a:rPr lang="en-US" altLang="zh-TW" smtClean="0"/>
              <a:pPr>
                <a:defRPr/>
              </a:pPr>
              <a:t>12</a:t>
            </a:fld>
            <a:endParaRPr lang="en-US" altLang="zh-TW"/>
          </a:p>
        </p:txBody>
      </p:sp>
    </p:spTree>
    <p:extLst>
      <p:ext uri="{BB962C8B-B14F-4D97-AF65-F5344CB8AC3E}">
        <p14:creationId xmlns:p14="http://schemas.microsoft.com/office/powerpoint/2010/main" val="1410875457"/>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sz="3200" dirty="0"/>
              <a:t>Work Breakdown Structure (WBS)</a:t>
            </a:r>
            <a:endParaRPr lang="en-IN" sz="3200"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a:xfrm>
            <a:off x="718489" y="1772816"/>
            <a:ext cx="7772400" cy="4114800"/>
          </a:xfrm>
        </p:spPr>
        <p:txBody>
          <a:bodyPr/>
          <a:lstStyle/>
          <a:p>
            <a:r>
              <a:rPr lang="en-US" dirty="0"/>
              <a:t>WBS</a:t>
            </a:r>
          </a:p>
          <a:p>
            <a:pPr lvl="1"/>
            <a:r>
              <a:rPr lang="en-US" dirty="0"/>
              <a:t>A hierarchical listing of what must be done during a project</a:t>
            </a:r>
          </a:p>
          <a:p>
            <a:pPr lvl="1"/>
            <a:r>
              <a:rPr lang="en-US" dirty="0"/>
              <a:t>Establishes a logical framework for identifying the required activities for the project</a:t>
            </a:r>
          </a:p>
          <a:p>
            <a:pPr lvl="2"/>
            <a:r>
              <a:rPr lang="en-US" dirty="0"/>
              <a:t>Identify the major elements of the project</a:t>
            </a:r>
          </a:p>
          <a:p>
            <a:pPr lvl="2"/>
            <a:r>
              <a:rPr lang="en-US" dirty="0"/>
              <a:t>Identify the major supporting activities for each of the major elements</a:t>
            </a:r>
          </a:p>
          <a:p>
            <a:pPr lvl="2"/>
            <a:r>
              <a:rPr lang="en-US" dirty="0"/>
              <a:t>Break down each major supporting activity into a list of the activities that will be needed to accomplish it</a:t>
            </a:r>
          </a:p>
          <a:p>
            <a:pPr lvl="1"/>
            <a:r>
              <a:rPr lang="en-US" dirty="0"/>
              <a:t>Precedence Constraints</a:t>
            </a:r>
          </a:p>
          <a:p>
            <a:pPr lvl="2"/>
            <a:r>
              <a:rPr lang="en-US" dirty="0"/>
              <a:t>Limiting the earliest start date of an activity</a:t>
            </a:r>
          </a:p>
        </p:txBody>
      </p:sp>
      <p:sp>
        <p:nvSpPr>
          <p:cNvPr id="8" name="Footer Placeholder 7">
            <a:extLst>
              <a:ext uri="{FF2B5EF4-FFF2-40B4-BE49-F238E27FC236}">
                <a16:creationId xmlns:a16="http://schemas.microsoft.com/office/drawing/2014/main" xmlns="" id="{6DC42098-66F2-DD46-65C7-FC94168E7D04}"/>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C384C468-F884-FF42-7EE1-7657E64C0EB3}"/>
              </a:ext>
            </a:extLst>
          </p:cNvPr>
          <p:cNvSpPr>
            <a:spLocks noGrp="1"/>
          </p:cNvSpPr>
          <p:nvPr>
            <p:ph type="sldNum" sz="quarter" idx="11"/>
          </p:nvPr>
        </p:nvSpPr>
        <p:spPr/>
        <p:txBody>
          <a:bodyPr/>
          <a:lstStyle/>
          <a:p>
            <a:pPr>
              <a:defRPr/>
            </a:pPr>
            <a:fld id="{7BDDEBC0-0E1D-4F40-9E73-E30DD182E7FD}" type="slidenum">
              <a:rPr lang="en-US" altLang="zh-TW" smtClean="0"/>
              <a:pPr>
                <a:defRPr/>
              </a:pPr>
              <a:t>13</a:t>
            </a:fld>
            <a:endParaRPr lang="en-US" altLang="zh-TW"/>
          </a:p>
        </p:txBody>
      </p:sp>
    </p:spTree>
    <p:extLst>
      <p:ext uri="{BB962C8B-B14F-4D97-AF65-F5344CB8AC3E}">
        <p14:creationId xmlns:p14="http://schemas.microsoft.com/office/powerpoint/2010/main" val="2233887794"/>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sz="3600" dirty="0"/>
              <a:t>WBS</a:t>
            </a:r>
            <a:r>
              <a:rPr lang="en-US" sz="1100" dirty="0">
                <a:solidFill>
                  <a:srgbClr val="000000"/>
                </a:solidFill>
              </a:rPr>
              <a:t>1</a:t>
            </a:r>
            <a:endParaRPr lang="en-IN" sz="3600" dirty="0"/>
          </a:p>
        </p:txBody>
      </p:sp>
      <p:pic>
        <p:nvPicPr>
          <p:cNvPr id="5" name="Picture 3" descr="A schematic of a project, showing how levels of tasks stem from ones above it, and have varying numbers of branches within levels."/>
          <p:cNvPicPr>
            <a:picLocks noChangeAspect="1"/>
          </p:cNvPicPr>
          <p:nvPr/>
        </p:nvPicPr>
        <p:blipFill>
          <a:blip r:embed="rId2" cstate="print"/>
          <a:stretch>
            <a:fillRect/>
          </a:stretch>
        </p:blipFill>
        <p:spPr>
          <a:xfrm>
            <a:off x="1064653" y="2204864"/>
            <a:ext cx="7014694" cy="3766465"/>
          </a:xfrm>
          <a:prstGeom prst="rect">
            <a:avLst/>
          </a:prstGeom>
        </p:spPr>
      </p:pic>
      <p:sp>
        <p:nvSpPr>
          <p:cNvPr id="6" name="Footer Placeholder 5">
            <a:extLst>
              <a:ext uri="{FF2B5EF4-FFF2-40B4-BE49-F238E27FC236}">
                <a16:creationId xmlns:a16="http://schemas.microsoft.com/office/drawing/2014/main" xmlns="" id="{E9466239-8763-DD62-2B57-C40521F97DD8}"/>
              </a:ext>
            </a:extLst>
          </p:cNvPr>
          <p:cNvSpPr>
            <a:spLocks noGrp="1"/>
          </p:cNvSpPr>
          <p:nvPr>
            <p:ph type="ftr" sz="quarter" idx="10"/>
          </p:nvPr>
        </p:nvSpPr>
        <p:spPr/>
        <p:txBody>
          <a:bodyPr/>
          <a:lstStyle/>
          <a:p>
            <a:pPr>
              <a:defRPr/>
            </a:pPr>
            <a:r>
              <a:rPr lang="en-US" altLang="zh-TW"/>
              <a:t>CYCU— Prof CK Farn</a:t>
            </a:r>
          </a:p>
        </p:txBody>
      </p:sp>
      <p:sp>
        <p:nvSpPr>
          <p:cNvPr id="7" name="Slide Number Placeholder 6">
            <a:extLst>
              <a:ext uri="{FF2B5EF4-FFF2-40B4-BE49-F238E27FC236}">
                <a16:creationId xmlns:a16="http://schemas.microsoft.com/office/drawing/2014/main" xmlns="" id="{CB852C4D-DA85-B8BC-C40A-6EE110FDE185}"/>
              </a:ext>
            </a:extLst>
          </p:cNvPr>
          <p:cNvSpPr>
            <a:spLocks noGrp="1"/>
          </p:cNvSpPr>
          <p:nvPr>
            <p:ph type="sldNum" sz="quarter" idx="11"/>
          </p:nvPr>
        </p:nvSpPr>
        <p:spPr/>
        <p:txBody>
          <a:bodyPr/>
          <a:lstStyle/>
          <a:p>
            <a:pPr>
              <a:defRPr/>
            </a:pPr>
            <a:fld id="{371BDA64-44A5-8749-B111-6C341B518445}" type="slidenum">
              <a:rPr lang="en-US" altLang="zh-TW" smtClean="0"/>
              <a:pPr>
                <a:defRPr/>
              </a:pPr>
              <a:t>14</a:t>
            </a:fld>
            <a:endParaRPr lang="en-US" altLang="zh-TW"/>
          </a:p>
        </p:txBody>
      </p:sp>
    </p:spTree>
    <p:extLst>
      <p:ext uri="{BB962C8B-B14F-4D97-AF65-F5344CB8AC3E}">
        <p14:creationId xmlns:p14="http://schemas.microsoft.com/office/powerpoint/2010/main" val="4036487388"/>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sz="3600" dirty="0"/>
              <a:t>WBS: Working with </a:t>
            </a:r>
            <a:r>
              <a:rPr lang="en-US" sz="3600" dirty="0">
                <a:solidFill>
                  <a:schemeClr val="bg1"/>
                </a:solidFill>
              </a:rPr>
              <a:t>Gantt Charts</a:t>
            </a:r>
            <a:r>
              <a:rPr lang="en-US" sz="1100" dirty="0">
                <a:solidFill>
                  <a:schemeClr val="bg1"/>
                </a:solidFill>
              </a:rPr>
              <a:t> 2</a:t>
            </a:r>
            <a:endParaRPr lang="en-IN" sz="3600" dirty="0">
              <a:solidFill>
                <a:schemeClr val="bg1"/>
              </a:solidFill>
            </a:endParaRPr>
          </a:p>
        </p:txBody>
      </p:sp>
      <p:sp>
        <p:nvSpPr>
          <p:cNvPr id="3" name="Content Placeholder 3">
            <a:extLst>
              <a:ext uri="{FF2B5EF4-FFF2-40B4-BE49-F238E27FC236}">
                <a16:creationId xmlns:a16="http://schemas.microsoft.com/office/drawing/2014/main" xmlns="" id="{0A9D0EF9-353E-422A-8777-49E6B33374C0}"/>
              </a:ext>
            </a:extLst>
          </p:cNvPr>
          <p:cNvSpPr>
            <a:spLocks noGrp="1"/>
          </p:cNvSpPr>
          <p:nvPr>
            <p:ph sz="quarter" idx="4294967295"/>
          </p:nvPr>
        </p:nvSpPr>
        <p:spPr>
          <a:xfrm>
            <a:off x="0" y="6477000"/>
            <a:ext cx="3347864" cy="398462"/>
          </a:xfrm>
        </p:spPr>
        <p:txBody>
          <a:bodyPr/>
          <a:lstStyle/>
          <a:p>
            <a:pPr marL="0" indent="0" algn="ctr">
              <a:buNone/>
            </a:pPr>
            <a:r>
              <a:rPr lang="en-US" sz="1200" b="1" dirty="0">
                <a:solidFill>
                  <a:srgbClr val="006891"/>
                </a:solidFill>
              </a:rPr>
              <a:t>FIGURE 17.3 </a:t>
            </a:r>
            <a:r>
              <a:rPr lang="en-US" sz="1200" dirty="0">
                <a:solidFill>
                  <a:srgbClr val="211D1E"/>
                </a:solidFill>
              </a:rPr>
              <a:t>Gantt chart for bank example </a:t>
            </a:r>
            <a:endParaRPr lang="en-US" sz="1200" dirty="0"/>
          </a:p>
        </p:txBody>
      </p:sp>
      <p:pic>
        <p:nvPicPr>
          <p:cNvPr id="5" name="Picture 2" descr="A Gantt chart applied to a project involving a bank establishing a new direct marketing department.">
            <a:extLst>
              <a:ext uri="{FF2B5EF4-FFF2-40B4-BE49-F238E27FC236}">
                <a16:creationId xmlns:a16="http://schemas.microsoft.com/office/drawing/2014/main" xmlns="" id="{72644E42-5A7D-4B44-9131-EEF0A320A035}"/>
              </a:ext>
            </a:extLst>
          </p:cNvPr>
          <p:cNvPicPr>
            <a:picLocks noChangeAspect="1"/>
          </p:cNvPicPr>
          <p:nvPr/>
        </p:nvPicPr>
        <p:blipFill>
          <a:blip r:embed="rId2"/>
          <a:stretch>
            <a:fillRect/>
          </a:stretch>
        </p:blipFill>
        <p:spPr>
          <a:xfrm>
            <a:off x="1331640" y="1628800"/>
            <a:ext cx="6695752" cy="4717875"/>
          </a:xfrm>
          <a:prstGeom prst="rect">
            <a:avLst/>
          </a:prstGeom>
        </p:spPr>
      </p:pic>
      <p:sp>
        <p:nvSpPr>
          <p:cNvPr id="7" name="Footer Placeholder 6">
            <a:extLst>
              <a:ext uri="{FF2B5EF4-FFF2-40B4-BE49-F238E27FC236}">
                <a16:creationId xmlns:a16="http://schemas.microsoft.com/office/drawing/2014/main" xmlns="" id="{461A76C5-1FC7-2D5D-2175-AA48C59CB979}"/>
              </a:ext>
            </a:extLst>
          </p:cNvPr>
          <p:cNvSpPr>
            <a:spLocks noGrp="1"/>
          </p:cNvSpPr>
          <p:nvPr>
            <p:ph type="ftr" sz="quarter" idx="10"/>
          </p:nvPr>
        </p:nvSpPr>
        <p:spPr/>
        <p:txBody>
          <a:bodyPr/>
          <a:lstStyle/>
          <a:p>
            <a:pPr>
              <a:defRPr/>
            </a:pPr>
            <a:r>
              <a:rPr lang="en-US" altLang="zh-TW"/>
              <a:t>CYCU— Prof CK Farn</a:t>
            </a:r>
          </a:p>
        </p:txBody>
      </p:sp>
      <p:sp>
        <p:nvSpPr>
          <p:cNvPr id="8" name="Slide Number Placeholder 7">
            <a:extLst>
              <a:ext uri="{FF2B5EF4-FFF2-40B4-BE49-F238E27FC236}">
                <a16:creationId xmlns:a16="http://schemas.microsoft.com/office/drawing/2014/main" xmlns="" id="{86AFBA7E-732F-F9D5-B24A-A8090D655E88}"/>
              </a:ext>
            </a:extLst>
          </p:cNvPr>
          <p:cNvSpPr>
            <a:spLocks noGrp="1"/>
          </p:cNvSpPr>
          <p:nvPr>
            <p:ph type="sldNum" sz="quarter" idx="11"/>
          </p:nvPr>
        </p:nvSpPr>
        <p:spPr/>
        <p:txBody>
          <a:bodyPr/>
          <a:lstStyle/>
          <a:p>
            <a:pPr>
              <a:defRPr/>
            </a:pPr>
            <a:fld id="{371BDA64-44A5-8749-B111-6C341B518445}" type="slidenum">
              <a:rPr lang="en-US" altLang="zh-TW" smtClean="0"/>
              <a:pPr>
                <a:defRPr/>
              </a:pPr>
              <a:t>15</a:t>
            </a:fld>
            <a:endParaRPr lang="en-US" altLang="zh-TW"/>
          </a:p>
        </p:txBody>
      </p:sp>
    </p:spTree>
    <p:extLst>
      <p:ext uri="{BB962C8B-B14F-4D97-AF65-F5344CB8AC3E}">
        <p14:creationId xmlns:p14="http://schemas.microsoft.com/office/powerpoint/2010/main" val="1158650009"/>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PERT and CPM</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sz="2400" dirty="0">
                <a:solidFill>
                  <a:srgbClr val="C00000"/>
                </a:solidFill>
              </a:rPr>
              <a:t>PERT</a:t>
            </a:r>
            <a:r>
              <a:rPr lang="en-US" sz="2400" dirty="0"/>
              <a:t> (program evaluation and review technique) and </a:t>
            </a:r>
            <a:r>
              <a:rPr lang="en-US" sz="2400" dirty="0">
                <a:solidFill>
                  <a:srgbClr val="C00000"/>
                </a:solidFill>
              </a:rPr>
              <a:t>CPM</a:t>
            </a:r>
            <a:r>
              <a:rPr lang="en-US" sz="2400" dirty="0"/>
              <a:t> (critical path method) are two techniques used to manage large-scale projects</a:t>
            </a:r>
          </a:p>
          <a:p>
            <a:r>
              <a:rPr lang="en-US" sz="2400" dirty="0"/>
              <a:t>By using PERT or CPM managers can obtain:</a:t>
            </a:r>
          </a:p>
          <a:p>
            <a:pPr lvl="1"/>
            <a:r>
              <a:rPr lang="en-US" sz="2000" dirty="0"/>
              <a:t>A graphical display of project activities</a:t>
            </a:r>
          </a:p>
          <a:p>
            <a:pPr lvl="1"/>
            <a:r>
              <a:rPr lang="en-US" sz="2000" dirty="0"/>
              <a:t>An estimate of how long the project will take</a:t>
            </a:r>
          </a:p>
          <a:p>
            <a:pPr lvl="1"/>
            <a:r>
              <a:rPr lang="en-US" sz="2000" dirty="0"/>
              <a:t>An indication of which activities are most critical to timely project completion</a:t>
            </a:r>
          </a:p>
          <a:p>
            <a:pPr lvl="1"/>
            <a:r>
              <a:rPr lang="en-US" sz="2000" dirty="0"/>
              <a:t>An indication of how long any activity can be delayed without delaying the project</a:t>
            </a:r>
          </a:p>
        </p:txBody>
      </p:sp>
      <p:sp>
        <p:nvSpPr>
          <p:cNvPr id="8" name="Footer Placeholder 7">
            <a:extLst>
              <a:ext uri="{FF2B5EF4-FFF2-40B4-BE49-F238E27FC236}">
                <a16:creationId xmlns:a16="http://schemas.microsoft.com/office/drawing/2014/main" xmlns="" id="{10FCEDB9-DD31-703C-64D2-73340BEF578A}"/>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6A870C83-CFD2-2126-76D4-01E38CD47726}"/>
              </a:ext>
            </a:extLst>
          </p:cNvPr>
          <p:cNvSpPr>
            <a:spLocks noGrp="1"/>
          </p:cNvSpPr>
          <p:nvPr>
            <p:ph type="sldNum" sz="quarter" idx="11"/>
          </p:nvPr>
        </p:nvSpPr>
        <p:spPr/>
        <p:txBody>
          <a:bodyPr/>
          <a:lstStyle/>
          <a:p>
            <a:pPr>
              <a:defRPr/>
            </a:pPr>
            <a:fld id="{7BDDEBC0-0E1D-4F40-9E73-E30DD182E7FD}" type="slidenum">
              <a:rPr lang="en-US" altLang="zh-TW" smtClean="0"/>
              <a:pPr>
                <a:defRPr/>
              </a:pPr>
              <a:t>16</a:t>
            </a:fld>
            <a:endParaRPr lang="en-US" altLang="zh-TW"/>
          </a:p>
        </p:txBody>
      </p:sp>
    </p:spTree>
    <p:extLst>
      <p:ext uri="{BB962C8B-B14F-4D97-AF65-F5344CB8AC3E}">
        <p14:creationId xmlns:p14="http://schemas.microsoft.com/office/powerpoint/2010/main" val="3343433156"/>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Network Diagram</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a:xfrm>
            <a:off x="672414" y="1772816"/>
            <a:ext cx="7772400" cy="4114800"/>
          </a:xfrm>
        </p:spPr>
        <p:txBody>
          <a:bodyPr/>
          <a:lstStyle/>
          <a:p>
            <a:r>
              <a:rPr lang="en-US" dirty="0"/>
              <a:t>Network diagram</a:t>
            </a:r>
          </a:p>
          <a:p>
            <a:pPr lvl="1"/>
            <a:r>
              <a:rPr lang="en-US" dirty="0"/>
              <a:t>Diagram of project activities that shows sequential relationships by use of arrows and nodes</a:t>
            </a:r>
          </a:p>
          <a:p>
            <a:pPr lvl="1"/>
            <a:r>
              <a:rPr lang="en-US" dirty="0"/>
              <a:t>Activity on arrow (AOA)</a:t>
            </a:r>
          </a:p>
          <a:p>
            <a:pPr lvl="2"/>
            <a:r>
              <a:rPr lang="en-US" dirty="0"/>
              <a:t>Network diagram convention in which arrows designate activities</a:t>
            </a:r>
          </a:p>
          <a:p>
            <a:pPr lvl="1"/>
            <a:r>
              <a:rPr lang="en-US" dirty="0"/>
              <a:t>Activity on node (AON)</a:t>
            </a:r>
          </a:p>
          <a:p>
            <a:pPr lvl="2"/>
            <a:r>
              <a:rPr lang="en-US" dirty="0"/>
              <a:t>Network convention in which nodes designate activities</a:t>
            </a:r>
          </a:p>
          <a:p>
            <a:pPr lvl="3"/>
            <a:r>
              <a:rPr lang="en-US" dirty="0"/>
              <a:t>Activities</a:t>
            </a:r>
          </a:p>
          <a:p>
            <a:pPr lvl="4"/>
            <a:r>
              <a:rPr lang="en-US" dirty="0"/>
              <a:t>Project steps that consume resources and/or time</a:t>
            </a:r>
          </a:p>
          <a:p>
            <a:pPr lvl="3"/>
            <a:r>
              <a:rPr lang="en-US" dirty="0"/>
              <a:t>Events</a:t>
            </a:r>
          </a:p>
          <a:p>
            <a:pPr lvl="4"/>
            <a:r>
              <a:rPr lang="en-US" dirty="0"/>
              <a:t>The starting and finishing of activities</a:t>
            </a:r>
          </a:p>
        </p:txBody>
      </p:sp>
      <p:sp>
        <p:nvSpPr>
          <p:cNvPr id="8" name="Footer Placeholder 7">
            <a:extLst>
              <a:ext uri="{FF2B5EF4-FFF2-40B4-BE49-F238E27FC236}">
                <a16:creationId xmlns:a16="http://schemas.microsoft.com/office/drawing/2014/main" xmlns="" id="{C9F6E635-986E-C5F9-C77E-43567E7B9AD7}"/>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17863FAA-2EDD-6E3D-6F1A-AD3BAEB21EF0}"/>
              </a:ext>
            </a:extLst>
          </p:cNvPr>
          <p:cNvSpPr>
            <a:spLocks noGrp="1"/>
          </p:cNvSpPr>
          <p:nvPr>
            <p:ph type="sldNum" sz="quarter" idx="11"/>
          </p:nvPr>
        </p:nvSpPr>
        <p:spPr/>
        <p:txBody>
          <a:bodyPr/>
          <a:lstStyle/>
          <a:p>
            <a:pPr>
              <a:defRPr/>
            </a:pPr>
            <a:fld id="{7BDDEBC0-0E1D-4F40-9E73-E30DD182E7FD}" type="slidenum">
              <a:rPr lang="en-US" altLang="zh-TW" smtClean="0"/>
              <a:pPr>
                <a:defRPr/>
              </a:pPr>
              <a:t>17</a:t>
            </a:fld>
            <a:endParaRPr lang="en-US" altLang="zh-TW"/>
          </a:p>
        </p:txBody>
      </p:sp>
    </p:spTree>
    <p:extLst>
      <p:ext uri="{BB962C8B-B14F-4D97-AF65-F5344CB8AC3E}">
        <p14:creationId xmlns:p14="http://schemas.microsoft.com/office/powerpoint/2010/main" val="1563355436"/>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sz="3600" dirty="0"/>
              <a:t>Network Conventions</a:t>
            </a:r>
            <a:endParaRPr lang="en-IN" sz="3600" dirty="0"/>
          </a:p>
        </p:txBody>
      </p:sp>
      <p:sp>
        <p:nvSpPr>
          <p:cNvPr id="4" name="Content Placeholder 4">
            <a:extLst>
              <a:ext uri="{FF2B5EF4-FFF2-40B4-BE49-F238E27FC236}">
                <a16:creationId xmlns:a16="http://schemas.microsoft.com/office/drawing/2014/main" xmlns="" id="{1556699D-5819-426C-913D-FE8FBB762488}"/>
              </a:ext>
            </a:extLst>
          </p:cNvPr>
          <p:cNvSpPr>
            <a:spLocks noGrp="1"/>
          </p:cNvSpPr>
          <p:nvPr>
            <p:ph sz="quarter" idx="4294967295"/>
          </p:nvPr>
        </p:nvSpPr>
        <p:spPr>
          <a:xfrm>
            <a:off x="0" y="6400800"/>
            <a:ext cx="3419872" cy="457200"/>
          </a:xfrm>
        </p:spPr>
        <p:txBody>
          <a:bodyPr/>
          <a:lstStyle/>
          <a:p>
            <a:pPr marL="0" indent="0" algn="ctr">
              <a:buNone/>
            </a:pPr>
            <a:r>
              <a:rPr lang="en-US" sz="1400" b="1" dirty="0">
                <a:solidFill>
                  <a:srgbClr val="006891"/>
                </a:solidFill>
              </a:rPr>
              <a:t>TABLE 17.2 </a:t>
            </a:r>
            <a:r>
              <a:rPr lang="en-US" sz="1400" dirty="0">
                <a:solidFill>
                  <a:srgbClr val="211D1E"/>
                </a:solidFill>
              </a:rPr>
              <a:t>Network conventions</a:t>
            </a:r>
            <a:endParaRPr lang="en-US" sz="1400" dirty="0"/>
          </a:p>
        </p:txBody>
      </p:sp>
      <p:pic>
        <p:nvPicPr>
          <p:cNvPr id="14338" name="Picture 3" descr="AOA is on the left and AON is on the right with interpretations listed between the two lists. The AOA list has six activities, the AON list has f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759417"/>
            <a:ext cx="6400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Footer Placeholder 5">
            <a:extLst>
              <a:ext uri="{FF2B5EF4-FFF2-40B4-BE49-F238E27FC236}">
                <a16:creationId xmlns:a16="http://schemas.microsoft.com/office/drawing/2014/main" xmlns="" id="{CD5BB8F9-8DF4-2CF0-96B2-7364E0A218EA}"/>
              </a:ext>
            </a:extLst>
          </p:cNvPr>
          <p:cNvSpPr>
            <a:spLocks noGrp="1"/>
          </p:cNvSpPr>
          <p:nvPr>
            <p:ph type="ftr" sz="quarter" idx="10"/>
          </p:nvPr>
        </p:nvSpPr>
        <p:spPr/>
        <p:txBody>
          <a:bodyPr/>
          <a:lstStyle/>
          <a:p>
            <a:pPr>
              <a:defRPr/>
            </a:pPr>
            <a:r>
              <a:rPr lang="en-US" altLang="zh-TW"/>
              <a:t>CYCU— Prof CK Farn</a:t>
            </a:r>
          </a:p>
        </p:txBody>
      </p:sp>
      <p:sp>
        <p:nvSpPr>
          <p:cNvPr id="7" name="Slide Number Placeholder 6">
            <a:extLst>
              <a:ext uri="{FF2B5EF4-FFF2-40B4-BE49-F238E27FC236}">
                <a16:creationId xmlns:a16="http://schemas.microsoft.com/office/drawing/2014/main" xmlns="" id="{82C658A0-BB5A-F4A9-E2EB-06C4E7ACC393}"/>
              </a:ext>
            </a:extLst>
          </p:cNvPr>
          <p:cNvSpPr>
            <a:spLocks noGrp="1"/>
          </p:cNvSpPr>
          <p:nvPr>
            <p:ph type="sldNum" sz="quarter" idx="11"/>
          </p:nvPr>
        </p:nvSpPr>
        <p:spPr/>
        <p:txBody>
          <a:bodyPr/>
          <a:lstStyle/>
          <a:p>
            <a:pPr>
              <a:defRPr/>
            </a:pPr>
            <a:fld id="{371BDA64-44A5-8749-B111-6C341B518445}" type="slidenum">
              <a:rPr lang="en-US" altLang="zh-TW" smtClean="0"/>
              <a:pPr>
                <a:defRPr/>
              </a:pPr>
              <a:t>18</a:t>
            </a:fld>
            <a:endParaRPr lang="en-US" altLang="zh-TW"/>
          </a:p>
        </p:txBody>
      </p:sp>
    </p:spTree>
    <p:extLst>
      <p:ext uri="{BB962C8B-B14F-4D97-AF65-F5344CB8AC3E}">
        <p14:creationId xmlns:p14="http://schemas.microsoft.com/office/powerpoint/2010/main" val="493574550"/>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51FBA5-9B3A-B05E-36BD-D6BFD3521517}"/>
              </a:ext>
            </a:extLst>
          </p:cNvPr>
          <p:cNvSpPr>
            <a:spLocks noGrp="1"/>
          </p:cNvSpPr>
          <p:nvPr>
            <p:ph type="title"/>
          </p:nvPr>
        </p:nvSpPr>
        <p:spPr/>
        <p:txBody>
          <a:bodyPr/>
          <a:lstStyle/>
          <a:p>
            <a:r>
              <a:rPr lang="x-none" dirty="0"/>
              <a:t>Network Diagram </a:t>
            </a:r>
            <a:r>
              <a:rPr lang="x-none" baseline="-25000" dirty="0"/>
              <a:t>1</a:t>
            </a:r>
          </a:p>
        </p:txBody>
      </p:sp>
      <p:sp>
        <p:nvSpPr>
          <p:cNvPr id="3" name="Footer Placeholder 2">
            <a:extLst>
              <a:ext uri="{FF2B5EF4-FFF2-40B4-BE49-F238E27FC236}">
                <a16:creationId xmlns:a16="http://schemas.microsoft.com/office/drawing/2014/main" xmlns="" id="{33715485-D824-5C9C-48CC-25E55B7D619B}"/>
              </a:ext>
            </a:extLst>
          </p:cNvPr>
          <p:cNvSpPr>
            <a:spLocks noGrp="1"/>
          </p:cNvSpPr>
          <p:nvPr>
            <p:ph type="ftr" sz="quarter" idx="10"/>
          </p:nvPr>
        </p:nvSpPr>
        <p:spPr/>
        <p:txBody>
          <a:bodyPr/>
          <a:lstStyle/>
          <a:p>
            <a:pPr>
              <a:defRPr/>
            </a:pPr>
            <a:r>
              <a:rPr lang="en-US" altLang="zh-TW"/>
              <a:t>CYCU— Prof CK Farn</a:t>
            </a:r>
          </a:p>
        </p:txBody>
      </p:sp>
      <p:sp>
        <p:nvSpPr>
          <p:cNvPr id="4" name="Slide Number Placeholder 3">
            <a:extLst>
              <a:ext uri="{FF2B5EF4-FFF2-40B4-BE49-F238E27FC236}">
                <a16:creationId xmlns:a16="http://schemas.microsoft.com/office/drawing/2014/main" xmlns="" id="{A937C52E-31EF-6825-7596-54034BEA6ED8}"/>
              </a:ext>
            </a:extLst>
          </p:cNvPr>
          <p:cNvSpPr>
            <a:spLocks noGrp="1"/>
          </p:cNvSpPr>
          <p:nvPr>
            <p:ph type="sldNum" sz="quarter" idx="11"/>
          </p:nvPr>
        </p:nvSpPr>
        <p:spPr/>
        <p:txBody>
          <a:bodyPr/>
          <a:lstStyle/>
          <a:p>
            <a:pPr>
              <a:defRPr/>
            </a:pPr>
            <a:fld id="{371BDA64-44A5-8749-B111-6C341B518445}" type="slidenum">
              <a:rPr lang="en-US" altLang="zh-TW" smtClean="0"/>
              <a:pPr>
                <a:defRPr/>
              </a:pPr>
              <a:t>19</a:t>
            </a:fld>
            <a:endParaRPr lang="en-US" altLang="zh-TW"/>
          </a:p>
        </p:txBody>
      </p:sp>
      <p:pic>
        <p:nvPicPr>
          <p:cNvPr id="5" name="Picture 4">
            <a:extLst>
              <a:ext uri="{FF2B5EF4-FFF2-40B4-BE49-F238E27FC236}">
                <a16:creationId xmlns:a16="http://schemas.microsoft.com/office/drawing/2014/main" xmlns="" id="{87D3F46E-2EFB-5231-F9A7-F5CD970891C6}"/>
              </a:ext>
            </a:extLst>
          </p:cNvPr>
          <p:cNvPicPr>
            <a:picLocks noChangeAspect="1"/>
          </p:cNvPicPr>
          <p:nvPr/>
        </p:nvPicPr>
        <p:blipFill>
          <a:blip r:embed="rId2"/>
          <a:stretch>
            <a:fillRect/>
          </a:stretch>
        </p:blipFill>
        <p:spPr>
          <a:xfrm>
            <a:off x="539552" y="2204864"/>
            <a:ext cx="8269296" cy="2852907"/>
          </a:xfrm>
          <a:prstGeom prst="rect">
            <a:avLst/>
          </a:prstGeom>
        </p:spPr>
      </p:pic>
    </p:spTree>
    <p:extLst>
      <p:ext uri="{BB962C8B-B14F-4D97-AF65-F5344CB8AC3E}">
        <p14:creationId xmlns:p14="http://schemas.microsoft.com/office/powerpoint/2010/main" val="183461901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Projects</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dirty="0"/>
              <a:t>Projects</a:t>
            </a:r>
          </a:p>
          <a:p>
            <a:pPr lvl="1"/>
            <a:r>
              <a:rPr lang="en-US" dirty="0"/>
              <a:t>Unique, one-time operations designed to accomplish a specific set of objectives in a limited time frame</a:t>
            </a:r>
          </a:p>
          <a:p>
            <a:pPr lvl="1"/>
            <a:r>
              <a:rPr lang="en-US" dirty="0"/>
              <a:t>Examples:</a:t>
            </a:r>
          </a:p>
          <a:p>
            <a:pPr lvl="2"/>
            <a:r>
              <a:rPr lang="en-US" dirty="0"/>
              <a:t>The Olympic Games</a:t>
            </a:r>
          </a:p>
          <a:p>
            <a:pPr lvl="2"/>
            <a:r>
              <a:rPr lang="en-US" dirty="0"/>
              <a:t>Producing a movie</a:t>
            </a:r>
          </a:p>
          <a:p>
            <a:pPr lvl="2"/>
            <a:r>
              <a:rPr lang="en-US" dirty="0"/>
              <a:t>Software development</a:t>
            </a:r>
          </a:p>
          <a:p>
            <a:pPr lvl="2"/>
            <a:r>
              <a:rPr lang="en-US" dirty="0"/>
              <a:t>Product development</a:t>
            </a:r>
          </a:p>
          <a:p>
            <a:pPr lvl="2"/>
            <a:r>
              <a:rPr lang="en-US" dirty="0"/>
              <a:t>ERP implementation</a:t>
            </a:r>
          </a:p>
        </p:txBody>
      </p:sp>
      <p:sp>
        <p:nvSpPr>
          <p:cNvPr id="8" name="Footer Placeholder 7">
            <a:extLst>
              <a:ext uri="{FF2B5EF4-FFF2-40B4-BE49-F238E27FC236}">
                <a16:creationId xmlns:a16="http://schemas.microsoft.com/office/drawing/2014/main" xmlns="" id="{7E1F4446-D9C9-EBD0-2483-FC2A42A88F15}"/>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BA826556-8FBD-D4FC-F0AF-DB146955BD54}"/>
              </a:ext>
            </a:extLst>
          </p:cNvPr>
          <p:cNvSpPr>
            <a:spLocks noGrp="1"/>
          </p:cNvSpPr>
          <p:nvPr>
            <p:ph type="sldNum" sz="quarter" idx="11"/>
          </p:nvPr>
        </p:nvSpPr>
        <p:spPr/>
        <p:txBody>
          <a:bodyPr/>
          <a:lstStyle/>
          <a:p>
            <a:pPr>
              <a:defRPr/>
            </a:pPr>
            <a:fld id="{7BDDEBC0-0E1D-4F40-9E73-E30DD182E7FD}" type="slidenum">
              <a:rPr lang="en-US" altLang="zh-TW" smtClean="0"/>
              <a:pPr>
                <a:defRPr/>
              </a:pPr>
              <a:t>2</a:t>
            </a:fld>
            <a:endParaRPr lang="en-US" altLang="zh-TW"/>
          </a:p>
        </p:txBody>
      </p:sp>
    </p:spTree>
    <p:extLst>
      <p:ext uri="{BB962C8B-B14F-4D97-AF65-F5344CB8AC3E}">
        <p14:creationId xmlns:p14="http://schemas.microsoft.com/office/powerpoint/2010/main" val="3020740664"/>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35ED3B-1592-2B4E-9629-B97D9DDFE65B}"/>
              </a:ext>
            </a:extLst>
          </p:cNvPr>
          <p:cNvSpPr>
            <a:spLocks noGrp="1"/>
          </p:cNvSpPr>
          <p:nvPr>
            <p:ph type="title"/>
          </p:nvPr>
        </p:nvSpPr>
        <p:spPr/>
        <p:txBody>
          <a:bodyPr/>
          <a:lstStyle/>
          <a:p>
            <a:r>
              <a:rPr lang="x-none" dirty="0"/>
              <a:t>Network Diagram </a:t>
            </a:r>
            <a:r>
              <a:rPr lang="x-none" baseline="-25000" dirty="0"/>
              <a:t>2</a:t>
            </a:r>
            <a:endParaRPr lang="x-none" dirty="0"/>
          </a:p>
        </p:txBody>
      </p:sp>
      <p:sp>
        <p:nvSpPr>
          <p:cNvPr id="3" name="Footer Placeholder 2">
            <a:extLst>
              <a:ext uri="{FF2B5EF4-FFF2-40B4-BE49-F238E27FC236}">
                <a16:creationId xmlns:a16="http://schemas.microsoft.com/office/drawing/2014/main" xmlns="" id="{5B4AF1CE-B53C-88A8-894A-59AF1C5F3ADF}"/>
              </a:ext>
            </a:extLst>
          </p:cNvPr>
          <p:cNvSpPr>
            <a:spLocks noGrp="1"/>
          </p:cNvSpPr>
          <p:nvPr>
            <p:ph type="ftr" sz="quarter" idx="10"/>
          </p:nvPr>
        </p:nvSpPr>
        <p:spPr/>
        <p:txBody>
          <a:bodyPr/>
          <a:lstStyle/>
          <a:p>
            <a:pPr>
              <a:defRPr/>
            </a:pPr>
            <a:r>
              <a:rPr lang="en-US" altLang="zh-TW"/>
              <a:t>CYCU— Prof CK Farn</a:t>
            </a:r>
          </a:p>
        </p:txBody>
      </p:sp>
      <p:sp>
        <p:nvSpPr>
          <p:cNvPr id="4" name="Slide Number Placeholder 3">
            <a:extLst>
              <a:ext uri="{FF2B5EF4-FFF2-40B4-BE49-F238E27FC236}">
                <a16:creationId xmlns:a16="http://schemas.microsoft.com/office/drawing/2014/main" xmlns="" id="{80BA1EFA-7566-9BF2-E213-5E9B3FE43F3B}"/>
              </a:ext>
            </a:extLst>
          </p:cNvPr>
          <p:cNvSpPr>
            <a:spLocks noGrp="1"/>
          </p:cNvSpPr>
          <p:nvPr>
            <p:ph type="sldNum" sz="quarter" idx="11"/>
          </p:nvPr>
        </p:nvSpPr>
        <p:spPr/>
        <p:txBody>
          <a:bodyPr/>
          <a:lstStyle/>
          <a:p>
            <a:pPr>
              <a:defRPr/>
            </a:pPr>
            <a:fld id="{371BDA64-44A5-8749-B111-6C341B518445}" type="slidenum">
              <a:rPr lang="en-US" altLang="zh-TW" smtClean="0"/>
              <a:pPr>
                <a:defRPr/>
              </a:pPr>
              <a:t>20</a:t>
            </a:fld>
            <a:endParaRPr lang="en-US" altLang="zh-TW"/>
          </a:p>
        </p:txBody>
      </p:sp>
      <p:pic>
        <p:nvPicPr>
          <p:cNvPr id="5" name="Picture 4">
            <a:extLst>
              <a:ext uri="{FF2B5EF4-FFF2-40B4-BE49-F238E27FC236}">
                <a16:creationId xmlns:a16="http://schemas.microsoft.com/office/drawing/2014/main" xmlns="" id="{7C86C9BC-D370-5B2D-07F2-8D1819C9791C}"/>
              </a:ext>
            </a:extLst>
          </p:cNvPr>
          <p:cNvPicPr>
            <a:picLocks noChangeAspect="1"/>
          </p:cNvPicPr>
          <p:nvPr/>
        </p:nvPicPr>
        <p:blipFill>
          <a:blip r:embed="rId2"/>
          <a:stretch>
            <a:fillRect/>
          </a:stretch>
        </p:blipFill>
        <p:spPr>
          <a:xfrm>
            <a:off x="539552" y="2060848"/>
            <a:ext cx="7772400" cy="4002786"/>
          </a:xfrm>
          <a:prstGeom prst="rect">
            <a:avLst/>
          </a:prstGeom>
        </p:spPr>
      </p:pic>
    </p:spTree>
    <p:extLst>
      <p:ext uri="{BB962C8B-B14F-4D97-AF65-F5344CB8AC3E}">
        <p14:creationId xmlns:p14="http://schemas.microsoft.com/office/powerpoint/2010/main" val="2301343233"/>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B1A9C7-170F-AC02-2452-39F9CFA5DB74}"/>
              </a:ext>
            </a:extLst>
          </p:cNvPr>
          <p:cNvSpPr>
            <a:spLocks noGrp="1"/>
          </p:cNvSpPr>
          <p:nvPr>
            <p:ph type="title"/>
          </p:nvPr>
        </p:nvSpPr>
        <p:spPr/>
        <p:txBody>
          <a:bodyPr/>
          <a:lstStyle/>
          <a:p>
            <a:r>
              <a:rPr lang="x-none" dirty="0"/>
              <a:t>Network Diagram </a:t>
            </a:r>
            <a:r>
              <a:rPr lang="x-none" baseline="-25000" dirty="0"/>
              <a:t>3</a:t>
            </a:r>
            <a:endParaRPr lang="x-none" dirty="0"/>
          </a:p>
        </p:txBody>
      </p:sp>
      <p:sp>
        <p:nvSpPr>
          <p:cNvPr id="3" name="Footer Placeholder 2">
            <a:extLst>
              <a:ext uri="{FF2B5EF4-FFF2-40B4-BE49-F238E27FC236}">
                <a16:creationId xmlns:a16="http://schemas.microsoft.com/office/drawing/2014/main" xmlns="" id="{2CAF05D1-CB95-3E73-6D35-FB122753BD19}"/>
              </a:ext>
            </a:extLst>
          </p:cNvPr>
          <p:cNvSpPr>
            <a:spLocks noGrp="1"/>
          </p:cNvSpPr>
          <p:nvPr>
            <p:ph type="ftr" sz="quarter" idx="10"/>
          </p:nvPr>
        </p:nvSpPr>
        <p:spPr/>
        <p:txBody>
          <a:bodyPr/>
          <a:lstStyle/>
          <a:p>
            <a:pPr>
              <a:defRPr/>
            </a:pPr>
            <a:r>
              <a:rPr lang="en-US" altLang="zh-TW"/>
              <a:t>CYCU— Prof CK Farn</a:t>
            </a:r>
          </a:p>
        </p:txBody>
      </p:sp>
      <p:sp>
        <p:nvSpPr>
          <p:cNvPr id="4" name="Slide Number Placeholder 3">
            <a:extLst>
              <a:ext uri="{FF2B5EF4-FFF2-40B4-BE49-F238E27FC236}">
                <a16:creationId xmlns:a16="http://schemas.microsoft.com/office/drawing/2014/main" xmlns="" id="{4B27C6A0-EA2F-A7E0-2E2A-37F75397D31A}"/>
              </a:ext>
            </a:extLst>
          </p:cNvPr>
          <p:cNvSpPr>
            <a:spLocks noGrp="1"/>
          </p:cNvSpPr>
          <p:nvPr>
            <p:ph type="sldNum" sz="quarter" idx="11"/>
          </p:nvPr>
        </p:nvSpPr>
        <p:spPr/>
        <p:txBody>
          <a:bodyPr/>
          <a:lstStyle/>
          <a:p>
            <a:pPr>
              <a:defRPr/>
            </a:pPr>
            <a:fld id="{371BDA64-44A5-8749-B111-6C341B518445}" type="slidenum">
              <a:rPr lang="en-US" altLang="zh-TW" smtClean="0"/>
              <a:pPr>
                <a:defRPr/>
              </a:pPr>
              <a:t>21</a:t>
            </a:fld>
            <a:endParaRPr lang="en-US" altLang="zh-TW"/>
          </a:p>
        </p:txBody>
      </p:sp>
      <p:pic>
        <p:nvPicPr>
          <p:cNvPr id="5" name="Picture 4">
            <a:extLst>
              <a:ext uri="{FF2B5EF4-FFF2-40B4-BE49-F238E27FC236}">
                <a16:creationId xmlns:a16="http://schemas.microsoft.com/office/drawing/2014/main" xmlns="" id="{68646FFC-A26C-B60E-8740-A9F9D540D7C2}"/>
              </a:ext>
            </a:extLst>
          </p:cNvPr>
          <p:cNvPicPr>
            <a:picLocks noChangeAspect="1"/>
          </p:cNvPicPr>
          <p:nvPr/>
        </p:nvPicPr>
        <p:blipFill>
          <a:blip r:embed="rId2"/>
          <a:stretch>
            <a:fillRect/>
          </a:stretch>
        </p:blipFill>
        <p:spPr>
          <a:xfrm>
            <a:off x="971600" y="1700808"/>
            <a:ext cx="7486600" cy="4436101"/>
          </a:xfrm>
          <a:prstGeom prst="rect">
            <a:avLst/>
          </a:prstGeom>
        </p:spPr>
      </p:pic>
    </p:spTree>
    <p:extLst>
      <p:ext uri="{BB962C8B-B14F-4D97-AF65-F5344CB8AC3E}">
        <p14:creationId xmlns:p14="http://schemas.microsoft.com/office/powerpoint/2010/main" val="1522069854"/>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sz="3600" dirty="0"/>
              <a:t>Deterministic Time Estimates</a:t>
            </a:r>
            <a:endParaRPr lang="en-IN" sz="3600"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dirty="0"/>
              <a:t>Deterministic</a:t>
            </a:r>
          </a:p>
          <a:p>
            <a:pPr lvl="1"/>
            <a:r>
              <a:rPr lang="en-US" dirty="0"/>
              <a:t>Time estimates that are fairly certain</a:t>
            </a:r>
          </a:p>
          <a:p>
            <a:r>
              <a:rPr lang="en-US" dirty="0"/>
              <a:t>Probabilistic</a:t>
            </a:r>
          </a:p>
          <a:p>
            <a:pPr lvl="1"/>
            <a:r>
              <a:rPr lang="en-US" dirty="0"/>
              <a:t>Time estimates that allow for variation</a:t>
            </a:r>
          </a:p>
        </p:txBody>
      </p:sp>
      <p:sp>
        <p:nvSpPr>
          <p:cNvPr id="8" name="Footer Placeholder 7">
            <a:extLst>
              <a:ext uri="{FF2B5EF4-FFF2-40B4-BE49-F238E27FC236}">
                <a16:creationId xmlns:a16="http://schemas.microsoft.com/office/drawing/2014/main" xmlns="" id="{404AA149-702B-CE49-A035-F7B8D7F60A08}"/>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08FBC1CC-093D-7A28-1428-33B81313EBFF}"/>
              </a:ext>
            </a:extLst>
          </p:cNvPr>
          <p:cNvSpPr>
            <a:spLocks noGrp="1"/>
          </p:cNvSpPr>
          <p:nvPr>
            <p:ph type="sldNum" sz="quarter" idx="11"/>
          </p:nvPr>
        </p:nvSpPr>
        <p:spPr/>
        <p:txBody>
          <a:bodyPr/>
          <a:lstStyle/>
          <a:p>
            <a:pPr>
              <a:defRPr/>
            </a:pPr>
            <a:fld id="{7BDDEBC0-0E1D-4F40-9E73-E30DD182E7FD}" type="slidenum">
              <a:rPr lang="en-US" altLang="zh-TW" smtClean="0"/>
              <a:pPr>
                <a:defRPr/>
              </a:pPr>
              <a:t>22</a:t>
            </a:fld>
            <a:endParaRPr lang="en-US" altLang="zh-TW"/>
          </a:p>
        </p:txBody>
      </p:sp>
    </p:spTree>
    <p:extLst>
      <p:ext uri="{BB962C8B-B14F-4D97-AF65-F5344CB8AC3E}">
        <p14:creationId xmlns:p14="http://schemas.microsoft.com/office/powerpoint/2010/main" val="274472939"/>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Early Start, Early Finish</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a:xfrm>
            <a:off x="685800" y="1844824"/>
            <a:ext cx="7772400" cy="4114800"/>
          </a:xfrm>
        </p:spPr>
        <p:txBody>
          <a:bodyPr/>
          <a:lstStyle/>
          <a:p>
            <a:r>
              <a:rPr lang="en-US" dirty="0"/>
              <a:t>Finding ES and EF involves a forward pass through the network diagram</a:t>
            </a:r>
          </a:p>
          <a:p>
            <a:pPr lvl="1"/>
            <a:r>
              <a:rPr lang="en-US" dirty="0"/>
              <a:t>Early start (ES)</a:t>
            </a:r>
          </a:p>
          <a:p>
            <a:pPr lvl="2"/>
            <a:r>
              <a:rPr lang="en-US" dirty="0"/>
              <a:t>The earliest time an activity can start</a:t>
            </a:r>
          </a:p>
          <a:p>
            <a:pPr lvl="2"/>
            <a:r>
              <a:rPr lang="en-US" dirty="0"/>
              <a:t>Assumes all preceding activities start as early as possible</a:t>
            </a:r>
          </a:p>
          <a:p>
            <a:pPr lvl="3"/>
            <a:r>
              <a:rPr lang="en-US" dirty="0"/>
              <a:t>For nodes with one entering arrow</a:t>
            </a:r>
          </a:p>
          <a:p>
            <a:pPr lvl="4"/>
            <a:r>
              <a:rPr lang="en-US" dirty="0"/>
              <a:t>ES = EF of the entering arrow</a:t>
            </a:r>
          </a:p>
          <a:p>
            <a:pPr lvl="3"/>
            <a:r>
              <a:rPr lang="en-US" dirty="0"/>
              <a:t>For activities leaving nodes with multiple entering arrows</a:t>
            </a:r>
          </a:p>
          <a:p>
            <a:pPr lvl="4"/>
            <a:r>
              <a:rPr lang="en-US" dirty="0"/>
              <a:t>ES = the largest of the largest entering EF</a:t>
            </a:r>
          </a:p>
          <a:p>
            <a:pPr lvl="1"/>
            <a:r>
              <a:rPr lang="en-US" dirty="0"/>
              <a:t>Early finish (EF)</a:t>
            </a:r>
          </a:p>
          <a:p>
            <a:pPr lvl="2"/>
            <a:r>
              <a:rPr lang="en-US" dirty="0"/>
              <a:t>The earliest time an activity can finish</a:t>
            </a:r>
          </a:p>
          <a:p>
            <a:pPr lvl="3"/>
            <a:r>
              <a:rPr lang="en-US" dirty="0"/>
              <a:t>EF = ES + t</a:t>
            </a:r>
          </a:p>
        </p:txBody>
      </p:sp>
      <p:sp>
        <p:nvSpPr>
          <p:cNvPr id="8" name="Footer Placeholder 7">
            <a:extLst>
              <a:ext uri="{FF2B5EF4-FFF2-40B4-BE49-F238E27FC236}">
                <a16:creationId xmlns:a16="http://schemas.microsoft.com/office/drawing/2014/main" xmlns="" id="{6489C41E-E941-CF43-A9BF-0D35A3B463A8}"/>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08F0AA1A-F7AB-D026-6212-9745073FE642}"/>
              </a:ext>
            </a:extLst>
          </p:cNvPr>
          <p:cNvSpPr>
            <a:spLocks noGrp="1"/>
          </p:cNvSpPr>
          <p:nvPr>
            <p:ph type="sldNum" sz="quarter" idx="11"/>
          </p:nvPr>
        </p:nvSpPr>
        <p:spPr/>
        <p:txBody>
          <a:bodyPr/>
          <a:lstStyle/>
          <a:p>
            <a:pPr>
              <a:defRPr/>
            </a:pPr>
            <a:fld id="{7BDDEBC0-0E1D-4F40-9E73-E30DD182E7FD}" type="slidenum">
              <a:rPr lang="en-US" altLang="zh-TW" smtClean="0"/>
              <a:pPr>
                <a:defRPr/>
              </a:pPr>
              <a:t>23</a:t>
            </a:fld>
            <a:endParaRPr lang="en-US" altLang="zh-TW"/>
          </a:p>
        </p:txBody>
      </p:sp>
    </p:spTree>
    <p:extLst>
      <p:ext uri="{BB962C8B-B14F-4D97-AF65-F5344CB8AC3E}">
        <p14:creationId xmlns:p14="http://schemas.microsoft.com/office/powerpoint/2010/main" val="3529024785"/>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Late Start, Late Finish</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sz="2400" dirty="0"/>
              <a:t>Finding LS and LF involves a backward pass through the network diagram</a:t>
            </a:r>
          </a:p>
          <a:p>
            <a:pPr lvl="1"/>
            <a:r>
              <a:rPr lang="en-US" sz="2000" dirty="0"/>
              <a:t>Late Start (LS)</a:t>
            </a:r>
          </a:p>
          <a:p>
            <a:pPr lvl="2"/>
            <a:r>
              <a:rPr lang="en-US" sz="1800" dirty="0"/>
              <a:t>The latest time the activity can start and not delay the project</a:t>
            </a:r>
          </a:p>
          <a:p>
            <a:pPr lvl="3"/>
            <a:r>
              <a:rPr lang="en-US" sz="1600" dirty="0"/>
              <a:t>The latest starting time for each activity is equal to its latest finishing time minus its expected duration:</a:t>
            </a:r>
          </a:p>
          <a:p>
            <a:pPr lvl="4"/>
            <a:r>
              <a:rPr lang="en-US" sz="1600" dirty="0"/>
              <a:t>LS = LF − t</a:t>
            </a:r>
          </a:p>
          <a:p>
            <a:pPr lvl="1"/>
            <a:r>
              <a:rPr lang="en-US" sz="2000" dirty="0"/>
              <a:t>Late Finish (LF)</a:t>
            </a:r>
          </a:p>
          <a:p>
            <a:pPr lvl="2"/>
            <a:r>
              <a:rPr lang="en-US" sz="1800" dirty="0"/>
              <a:t>The latest time the activity can finish and not delay the project</a:t>
            </a:r>
          </a:p>
          <a:p>
            <a:pPr lvl="3"/>
            <a:r>
              <a:rPr lang="en-US" sz="1600" dirty="0"/>
              <a:t>For nodes with one leaving arrow, LF for nodes entering that node equals the LS of the leaving arrow</a:t>
            </a:r>
          </a:p>
          <a:p>
            <a:pPr lvl="3"/>
            <a:r>
              <a:rPr lang="en-US" sz="1600" dirty="0"/>
              <a:t>For nodes with multiple leaving arrows, LF for arrows entering node equals the smallest of the leaving arrows</a:t>
            </a:r>
          </a:p>
        </p:txBody>
      </p:sp>
      <p:sp>
        <p:nvSpPr>
          <p:cNvPr id="8" name="Footer Placeholder 7">
            <a:extLst>
              <a:ext uri="{FF2B5EF4-FFF2-40B4-BE49-F238E27FC236}">
                <a16:creationId xmlns:a16="http://schemas.microsoft.com/office/drawing/2014/main" xmlns="" id="{5C1E5876-26A8-A66E-3D26-8F7ABD60301D}"/>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26DB63D8-EB4A-B080-22C3-243C4ADEB025}"/>
              </a:ext>
            </a:extLst>
          </p:cNvPr>
          <p:cNvSpPr>
            <a:spLocks noGrp="1"/>
          </p:cNvSpPr>
          <p:nvPr>
            <p:ph type="sldNum" sz="quarter" idx="11"/>
          </p:nvPr>
        </p:nvSpPr>
        <p:spPr/>
        <p:txBody>
          <a:bodyPr/>
          <a:lstStyle/>
          <a:p>
            <a:pPr>
              <a:defRPr/>
            </a:pPr>
            <a:fld id="{7BDDEBC0-0E1D-4F40-9E73-E30DD182E7FD}" type="slidenum">
              <a:rPr lang="en-US" altLang="zh-TW" smtClean="0"/>
              <a:pPr>
                <a:defRPr/>
              </a:pPr>
              <a:t>24</a:t>
            </a:fld>
            <a:endParaRPr lang="en-US" altLang="zh-TW"/>
          </a:p>
        </p:txBody>
      </p:sp>
    </p:spTree>
    <p:extLst>
      <p:ext uri="{BB962C8B-B14F-4D97-AF65-F5344CB8AC3E}">
        <p14:creationId xmlns:p14="http://schemas.microsoft.com/office/powerpoint/2010/main" val="2734301866"/>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Slack and the Critical Path</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dirty="0"/>
              <a:t>Slack can be computed one of two ways:</a:t>
            </a:r>
          </a:p>
          <a:p>
            <a:pPr lvl="1"/>
            <a:r>
              <a:rPr lang="en-US" dirty="0"/>
              <a:t>Slack = LS – ES</a:t>
            </a:r>
          </a:p>
          <a:p>
            <a:pPr lvl="1"/>
            <a:r>
              <a:rPr lang="en-US" dirty="0"/>
              <a:t>Slack = LF – EF</a:t>
            </a:r>
          </a:p>
          <a:p>
            <a:r>
              <a:rPr lang="en-US" dirty="0"/>
              <a:t>Critical path</a:t>
            </a:r>
          </a:p>
          <a:p>
            <a:pPr lvl="1"/>
            <a:r>
              <a:rPr lang="en-US" dirty="0"/>
              <a:t>The critical path is indicated by the activities with zero slack</a:t>
            </a:r>
          </a:p>
        </p:txBody>
      </p:sp>
      <p:sp>
        <p:nvSpPr>
          <p:cNvPr id="8" name="Footer Placeholder 7">
            <a:extLst>
              <a:ext uri="{FF2B5EF4-FFF2-40B4-BE49-F238E27FC236}">
                <a16:creationId xmlns:a16="http://schemas.microsoft.com/office/drawing/2014/main" xmlns="" id="{51A64DEF-99F3-EC74-9875-C9DF1955FE41}"/>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84E00EBD-C5BA-9AA7-E78E-64D0B15F15D1}"/>
              </a:ext>
            </a:extLst>
          </p:cNvPr>
          <p:cNvSpPr>
            <a:spLocks noGrp="1"/>
          </p:cNvSpPr>
          <p:nvPr>
            <p:ph type="sldNum" sz="quarter" idx="11"/>
          </p:nvPr>
        </p:nvSpPr>
        <p:spPr/>
        <p:txBody>
          <a:bodyPr/>
          <a:lstStyle/>
          <a:p>
            <a:pPr>
              <a:defRPr/>
            </a:pPr>
            <a:fld id="{7BDDEBC0-0E1D-4F40-9E73-E30DD182E7FD}" type="slidenum">
              <a:rPr lang="en-US" altLang="zh-TW" smtClean="0"/>
              <a:pPr>
                <a:defRPr/>
              </a:pPr>
              <a:t>25</a:t>
            </a:fld>
            <a:endParaRPr lang="en-US" altLang="zh-TW"/>
          </a:p>
        </p:txBody>
      </p:sp>
    </p:spTree>
    <p:extLst>
      <p:ext uri="{BB962C8B-B14F-4D97-AF65-F5344CB8AC3E}">
        <p14:creationId xmlns:p14="http://schemas.microsoft.com/office/powerpoint/2010/main" val="1374194581"/>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B1A9C7-170F-AC02-2452-39F9CFA5DB74}"/>
              </a:ext>
            </a:extLst>
          </p:cNvPr>
          <p:cNvSpPr>
            <a:spLocks noGrp="1"/>
          </p:cNvSpPr>
          <p:nvPr>
            <p:ph type="title"/>
          </p:nvPr>
        </p:nvSpPr>
        <p:spPr/>
        <p:txBody>
          <a:bodyPr/>
          <a:lstStyle/>
          <a:p>
            <a:r>
              <a:rPr lang="x-none" dirty="0"/>
              <a:t>Network Diagram </a:t>
            </a:r>
            <a:r>
              <a:rPr lang="x-none" baseline="-25000" dirty="0"/>
              <a:t>3</a:t>
            </a:r>
            <a:endParaRPr lang="x-none" dirty="0"/>
          </a:p>
        </p:txBody>
      </p:sp>
      <p:sp>
        <p:nvSpPr>
          <p:cNvPr id="3" name="Footer Placeholder 2">
            <a:extLst>
              <a:ext uri="{FF2B5EF4-FFF2-40B4-BE49-F238E27FC236}">
                <a16:creationId xmlns:a16="http://schemas.microsoft.com/office/drawing/2014/main" xmlns="" id="{2CAF05D1-CB95-3E73-6D35-FB122753BD19}"/>
              </a:ext>
            </a:extLst>
          </p:cNvPr>
          <p:cNvSpPr>
            <a:spLocks noGrp="1"/>
          </p:cNvSpPr>
          <p:nvPr>
            <p:ph type="ftr" sz="quarter" idx="10"/>
          </p:nvPr>
        </p:nvSpPr>
        <p:spPr/>
        <p:txBody>
          <a:bodyPr/>
          <a:lstStyle/>
          <a:p>
            <a:pPr>
              <a:defRPr/>
            </a:pPr>
            <a:r>
              <a:rPr lang="en-US" altLang="zh-TW"/>
              <a:t>CYCU— Prof CK Farn</a:t>
            </a:r>
          </a:p>
        </p:txBody>
      </p:sp>
      <p:sp>
        <p:nvSpPr>
          <p:cNvPr id="4" name="Slide Number Placeholder 3">
            <a:extLst>
              <a:ext uri="{FF2B5EF4-FFF2-40B4-BE49-F238E27FC236}">
                <a16:creationId xmlns:a16="http://schemas.microsoft.com/office/drawing/2014/main" xmlns="" id="{4B27C6A0-EA2F-A7E0-2E2A-37F75397D31A}"/>
              </a:ext>
            </a:extLst>
          </p:cNvPr>
          <p:cNvSpPr>
            <a:spLocks noGrp="1"/>
          </p:cNvSpPr>
          <p:nvPr>
            <p:ph type="sldNum" sz="quarter" idx="11"/>
          </p:nvPr>
        </p:nvSpPr>
        <p:spPr/>
        <p:txBody>
          <a:bodyPr/>
          <a:lstStyle/>
          <a:p>
            <a:pPr>
              <a:defRPr/>
            </a:pPr>
            <a:fld id="{371BDA64-44A5-8749-B111-6C341B518445}" type="slidenum">
              <a:rPr lang="en-US" altLang="zh-TW" smtClean="0"/>
              <a:pPr>
                <a:defRPr/>
              </a:pPr>
              <a:t>26</a:t>
            </a:fld>
            <a:endParaRPr lang="en-US" altLang="zh-TW"/>
          </a:p>
        </p:txBody>
      </p:sp>
      <p:pic>
        <p:nvPicPr>
          <p:cNvPr id="5" name="Picture 4">
            <a:extLst>
              <a:ext uri="{FF2B5EF4-FFF2-40B4-BE49-F238E27FC236}">
                <a16:creationId xmlns:a16="http://schemas.microsoft.com/office/drawing/2014/main" xmlns="" id="{68646FFC-A26C-B60E-8740-A9F9D540D7C2}"/>
              </a:ext>
            </a:extLst>
          </p:cNvPr>
          <p:cNvPicPr>
            <a:picLocks noChangeAspect="1"/>
          </p:cNvPicPr>
          <p:nvPr/>
        </p:nvPicPr>
        <p:blipFill>
          <a:blip r:embed="rId2"/>
          <a:stretch>
            <a:fillRect/>
          </a:stretch>
        </p:blipFill>
        <p:spPr>
          <a:xfrm>
            <a:off x="971600" y="1700808"/>
            <a:ext cx="7486600" cy="4436101"/>
          </a:xfrm>
          <a:prstGeom prst="rect">
            <a:avLst/>
          </a:prstGeom>
        </p:spPr>
      </p:pic>
      <p:cxnSp>
        <p:nvCxnSpPr>
          <p:cNvPr id="7" name="直線單箭頭接點 6"/>
          <p:cNvCxnSpPr/>
          <p:nvPr/>
        </p:nvCxnSpPr>
        <p:spPr>
          <a:xfrm flipV="1">
            <a:off x="1524000" y="3140968"/>
            <a:ext cx="1535832" cy="64807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單箭頭接點 8"/>
          <p:cNvCxnSpPr/>
          <p:nvPr/>
        </p:nvCxnSpPr>
        <p:spPr>
          <a:xfrm>
            <a:off x="3493368" y="3136280"/>
            <a:ext cx="1535832" cy="65276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a:off x="5554262" y="3789040"/>
            <a:ext cx="1996706" cy="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952539"/>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頁尾版面配置區 2"/>
          <p:cNvSpPr>
            <a:spLocks noGrp="1"/>
          </p:cNvSpPr>
          <p:nvPr>
            <p:ph type="ftr" sz="quarter" idx="10"/>
          </p:nvPr>
        </p:nvSpPr>
        <p:spPr/>
        <p:txBody>
          <a:bodyPr/>
          <a:lstStyle/>
          <a:p>
            <a:pPr>
              <a:defRPr/>
            </a:pPr>
            <a:r>
              <a:rPr lang="en-US" altLang="zh-TW" smtClean="0"/>
              <a:t>CYCU— Prof CK Farn</a:t>
            </a:r>
            <a:endParaRPr lang="en-US" altLang="zh-TW"/>
          </a:p>
        </p:txBody>
      </p:sp>
      <p:sp>
        <p:nvSpPr>
          <p:cNvPr id="4" name="投影片編號版面配置區 3"/>
          <p:cNvSpPr>
            <a:spLocks noGrp="1"/>
          </p:cNvSpPr>
          <p:nvPr>
            <p:ph type="sldNum" sz="quarter" idx="11"/>
          </p:nvPr>
        </p:nvSpPr>
        <p:spPr/>
        <p:txBody>
          <a:bodyPr/>
          <a:lstStyle/>
          <a:p>
            <a:pPr>
              <a:defRPr/>
            </a:pPr>
            <a:fld id="{371BDA64-44A5-8749-B111-6C341B518445}" type="slidenum">
              <a:rPr lang="en-US" altLang="zh-TW" smtClean="0"/>
              <a:pPr>
                <a:defRPr/>
              </a:pPr>
              <a:t>27</a:t>
            </a:fld>
            <a:endParaRPr lang="en-US" altLang="zh-TW"/>
          </a:p>
        </p:txBody>
      </p:sp>
      <p:pic>
        <p:nvPicPr>
          <p:cNvPr id="5" name="Picture 2" descr="A Gantt chart applied to a project involving a bank establishing a new direct marketing department.">
            <a:extLst>
              <a:ext uri="{FF2B5EF4-FFF2-40B4-BE49-F238E27FC236}">
                <a16:creationId xmlns:a16="http://schemas.microsoft.com/office/drawing/2014/main" xmlns="" id="{72644E42-5A7D-4B44-9131-EEF0A320A035}"/>
              </a:ext>
            </a:extLst>
          </p:cNvPr>
          <p:cNvPicPr>
            <a:picLocks noChangeAspect="1"/>
          </p:cNvPicPr>
          <p:nvPr/>
        </p:nvPicPr>
        <p:blipFill>
          <a:blip r:embed="rId2"/>
          <a:stretch>
            <a:fillRect/>
          </a:stretch>
        </p:blipFill>
        <p:spPr>
          <a:xfrm>
            <a:off x="0" y="6446"/>
            <a:ext cx="9144000" cy="6442928"/>
          </a:xfrm>
          <a:prstGeom prst="rect">
            <a:avLst/>
          </a:prstGeom>
        </p:spPr>
      </p:pic>
      <p:sp>
        <p:nvSpPr>
          <p:cNvPr id="7" name="文字方塊 6"/>
          <p:cNvSpPr txBox="1"/>
          <p:nvPr/>
        </p:nvSpPr>
        <p:spPr>
          <a:xfrm>
            <a:off x="1907704" y="836712"/>
            <a:ext cx="338554" cy="461665"/>
          </a:xfrm>
          <a:prstGeom prst="rect">
            <a:avLst/>
          </a:prstGeom>
          <a:noFill/>
        </p:spPr>
        <p:txBody>
          <a:bodyPr wrap="none" rtlCol="0">
            <a:spAutoFit/>
          </a:bodyPr>
          <a:lstStyle/>
          <a:p>
            <a:r>
              <a:rPr lang="en-US" altLang="zh-TW" dirty="0" smtClean="0">
                <a:solidFill>
                  <a:srgbClr val="FF0000"/>
                </a:solidFill>
              </a:rPr>
              <a:t>1</a:t>
            </a:r>
            <a:endParaRPr lang="zh-TW" altLang="en-US" dirty="0">
              <a:solidFill>
                <a:srgbClr val="FF0000"/>
              </a:solidFill>
            </a:endParaRPr>
          </a:p>
        </p:txBody>
      </p:sp>
      <p:sp>
        <p:nvSpPr>
          <p:cNvPr id="8" name="文字方塊 7"/>
          <p:cNvSpPr txBox="1"/>
          <p:nvPr/>
        </p:nvSpPr>
        <p:spPr>
          <a:xfrm>
            <a:off x="1907704" y="1436889"/>
            <a:ext cx="338554" cy="461665"/>
          </a:xfrm>
          <a:prstGeom prst="rect">
            <a:avLst/>
          </a:prstGeom>
          <a:noFill/>
        </p:spPr>
        <p:txBody>
          <a:bodyPr wrap="none" rtlCol="0">
            <a:spAutoFit/>
          </a:bodyPr>
          <a:lstStyle/>
          <a:p>
            <a:r>
              <a:rPr lang="en-US" altLang="zh-TW" dirty="0" smtClean="0">
                <a:solidFill>
                  <a:srgbClr val="FF0000"/>
                </a:solidFill>
              </a:rPr>
              <a:t>3</a:t>
            </a:r>
            <a:endParaRPr lang="zh-TW" altLang="en-US" dirty="0">
              <a:solidFill>
                <a:srgbClr val="FF0000"/>
              </a:solidFill>
            </a:endParaRPr>
          </a:p>
        </p:txBody>
      </p:sp>
      <p:sp>
        <p:nvSpPr>
          <p:cNvPr id="9" name="文字方塊 8"/>
          <p:cNvSpPr txBox="1"/>
          <p:nvPr/>
        </p:nvSpPr>
        <p:spPr>
          <a:xfrm>
            <a:off x="1907704" y="2108097"/>
            <a:ext cx="338554" cy="461665"/>
          </a:xfrm>
          <a:prstGeom prst="rect">
            <a:avLst/>
          </a:prstGeom>
          <a:noFill/>
        </p:spPr>
        <p:txBody>
          <a:bodyPr wrap="none" rtlCol="0">
            <a:spAutoFit/>
          </a:bodyPr>
          <a:lstStyle/>
          <a:p>
            <a:r>
              <a:rPr lang="en-US" altLang="zh-TW" dirty="0" smtClean="0">
                <a:solidFill>
                  <a:srgbClr val="FF0000"/>
                </a:solidFill>
              </a:rPr>
              <a:t>4</a:t>
            </a:r>
            <a:endParaRPr lang="zh-TW" altLang="en-US" dirty="0">
              <a:solidFill>
                <a:srgbClr val="FF0000"/>
              </a:solidFill>
            </a:endParaRPr>
          </a:p>
        </p:txBody>
      </p:sp>
      <p:sp>
        <p:nvSpPr>
          <p:cNvPr id="10" name="文字方塊 9"/>
          <p:cNvSpPr txBox="1"/>
          <p:nvPr/>
        </p:nvSpPr>
        <p:spPr>
          <a:xfrm>
            <a:off x="1907704" y="2723691"/>
            <a:ext cx="338554" cy="461665"/>
          </a:xfrm>
          <a:prstGeom prst="rect">
            <a:avLst/>
          </a:prstGeom>
          <a:noFill/>
        </p:spPr>
        <p:txBody>
          <a:bodyPr wrap="none" rtlCol="0">
            <a:spAutoFit/>
          </a:bodyPr>
          <a:lstStyle/>
          <a:p>
            <a:r>
              <a:rPr lang="en-US" altLang="zh-TW" dirty="0" smtClean="0">
                <a:solidFill>
                  <a:srgbClr val="FF0000"/>
                </a:solidFill>
              </a:rPr>
              <a:t>2</a:t>
            </a:r>
            <a:endParaRPr lang="zh-TW" altLang="en-US" dirty="0">
              <a:solidFill>
                <a:srgbClr val="FF0000"/>
              </a:solidFill>
            </a:endParaRPr>
          </a:p>
        </p:txBody>
      </p:sp>
      <p:sp>
        <p:nvSpPr>
          <p:cNvPr id="11" name="文字方塊 10"/>
          <p:cNvSpPr txBox="1"/>
          <p:nvPr/>
        </p:nvSpPr>
        <p:spPr>
          <a:xfrm>
            <a:off x="1907704" y="3339285"/>
            <a:ext cx="338554" cy="461665"/>
          </a:xfrm>
          <a:prstGeom prst="rect">
            <a:avLst/>
          </a:prstGeom>
          <a:noFill/>
        </p:spPr>
        <p:txBody>
          <a:bodyPr wrap="none" rtlCol="0">
            <a:spAutoFit/>
          </a:bodyPr>
          <a:lstStyle/>
          <a:p>
            <a:r>
              <a:rPr lang="en-US" altLang="zh-TW" dirty="0" smtClean="0">
                <a:solidFill>
                  <a:srgbClr val="FF0000"/>
                </a:solidFill>
              </a:rPr>
              <a:t>5</a:t>
            </a:r>
            <a:endParaRPr lang="zh-TW" altLang="en-US" dirty="0">
              <a:solidFill>
                <a:srgbClr val="FF0000"/>
              </a:solidFill>
            </a:endParaRPr>
          </a:p>
        </p:txBody>
      </p:sp>
      <p:sp>
        <p:nvSpPr>
          <p:cNvPr id="12" name="文字方塊 11"/>
          <p:cNvSpPr txBox="1"/>
          <p:nvPr/>
        </p:nvSpPr>
        <p:spPr>
          <a:xfrm>
            <a:off x="1907704" y="4029580"/>
            <a:ext cx="338554" cy="461665"/>
          </a:xfrm>
          <a:prstGeom prst="rect">
            <a:avLst/>
          </a:prstGeom>
          <a:noFill/>
        </p:spPr>
        <p:txBody>
          <a:bodyPr wrap="none" rtlCol="0">
            <a:spAutoFit/>
          </a:bodyPr>
          <a:lstStyle/>
          <a:p>
            <a:r>
              <a:rPr lang="en-US" altLang="zh-TW" dirty="0" smtClean="0">
                <a:solidFill>
                  <a:srgbClr val="FF0000"/>
                </a:solidFill>
              </a:rPr>
              <a:t>6</a:t>
            </a:r>
            <a:endParaRPr lang="zh-TW" altLang="en-US" dirty="0">
              <a:solidFill>
                <a:srgbClr val="FF0000"/>
              </a:solidFill>
            </a:endParaRPr>
          </a:p>
        </p:txBody>
      </p:sp>
      <p:sp>
        <p:nvSpPr>
          <p:cNvPr id="13" name="文字方塊 12"/>
          <p:cNvSpPr txBox="1"/>
          <p:nvPr/>
        </p:nvSpPr>
        <p:spPr>
          <a:xfrm>
            <a:off x="1907704" y="4681820"/>
            <a:ext cx="338554" cy="461665"/>
          </a:xfrm>
          <a:prstGeom prst="rect">
            <a:avLst/>
          </a:prstGeom>
          <a:noFill/>
        </p:spPr>
        <p:txBody>
          <a:bodyPr wrap="none" rtlCol="0">
            <a:spAutoFit/>
          </a:bodyPr>
          <a:lstStyle/>
          <a:p>
            <a:r>
              <a:rPr lang="en-US" altLang="zh-TW" dirty="0" smtClean="0">
                <a:solidFill>
                  <a:srgbClr val="FF0000"/>
                </a:solidFill>
              </a:rPr>
              <a:t>7</a:t>
            </a:r>
            <a:endParaRPr lang="zh-TW" altLang="en-US" dirty="0">
              <a:solidFill>
                <a:srgbClr val="FF0000"/>
              </a:solidFill>
            </a:endParaRPr>
          </a:p>
        </p:txBody>
      </p:sp>
    </p:spTree>
    <p:extLst>
      <p:ext uri="{BB962C8B-B14F-4D97-AF65-F5344CB8AC3E}">
        <p14:creationId xmlns:p14="http://schemas.microsoft.com/office/powerpoint/2010/main" val="1480171865"/>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頁尾版面配置區 2"/>
          <p:cNvSpPr>
            <a:spLocks noGrp="1"/>
          </p:cNvSpPr>
          <p:nvPr>
            <p:ph type="ftr" sz="quarter" idx="10"/>
          </p:nvPr>
        </p:nvSpPr>
        <p:spPr/>
        <p:txBody>
          <a:bodyPr/>
          <a:lstStyle/>
          <a:p>
            <a:pPr>
              <a:defRPr/>
            </a:pPr>
            <a:r>
              <a:rPr lang="en-US" altLang="zh-TW" smtClean="0"/>
              <a:t>CYCU— Prof CK Farn</a:t>
            </a:r>
            <a:endParaRPr lang="en-US" altLang="zh-TW"/>
          </a:p>
        </p:txBody>
      </p:sp>
      <p:sp>
        <p:nvSpPr>
          <p:cNvPr id="4" name="投影片編號版面配置區 3"/>
          <p:cNvSpPr>
            <a:spLocks noGrp="1"/>
          </p:cNvSpPr>
          <p:nvPr>
            <p:ph type="sldNum" sz="quarter" idx="11"/>
          </p:nvPr>
        </p:nvSpPr>
        <p:spPr/>
        <p:txBody>
          <a:bodyPr/>
          <a:lstStyle/>
          <a:p>
            <a:pPr>
              <a:defRPr/>
            </a:pPr>
            <a:fld id="{371BDA64-44A5-8749-B111-6C341B518445}" type="slidenum">
              <a:rPr lang="en-US" altLang="zh-TW" smtClean="0"/>
              <a:pPr>
                <a:defRPr/>
              </a:pPr>
              <a:t>28</a:t>
            </a:fld>
            <a:endParaRPr lang="en-US" altLang="zh-TW"/>
          </a:p>
        </p:txBody>
      </p:sp>
      <p:pic>
        <p:nvPicPr>
          <p:cNvPr id="5" name="Picture 2" descr="A Gantt chart applied to a project involving a bank establishing a new direct marketing department.">
            <a:extLst>
              <a:ext uri="{FF2B5EF4-FFF2-40B4-BE49-F238E27FC236}">
                <a16:creationId xmlns:a16="http://schemas.microsoft.com/office/drawing/2014/main" xmlns="" id="{72644E42-5A7D-4B44-9131-EEF0A320A035}"/>
              </a:ext>
            </a:extLst>
          </p:cNvPr>
          <p:cNvPicPr>
            <a:picLocks noChangeAspect="1"/>
          </p:cNvPicPr>
          <p:nvPr/>
        </p:nvPicPr>
        <p:blipFill>
          <a:blip r:embed="rId2"/>
          <a:stretch>
            <a:fillRect/>
          </a:stretch>
        </p:blipFill>
        <p:spPr>
          <a:xfrm>
            <a:off x="0" y="6446"/>
            <a:ext cx="9144000" cy="6442928"/>
          </a:xfrm>
          <a:prstGeom prst="rect">
            <a:avLst/>
          </a:prstGeom>
        </p:spPr>
      </p:pic>
      <p:sp>
        <p:nvSpPr>
          <p:cNvPr id="7" name="文字方塊 6"/>
          <p:cNvSpPr txBox="1"/>
          <p:nvPr/>
        </p:nvSpPr>
        <p:spPr>
          <a:xfrm>
            <a:off x="1907704" y="836712"/>
            <a:ext cx="338554" cy="461665"/>
          </a:xfrm>
          <a:prstGeom prst="rect">
            <a:avLst/>
          </a:prstGeom>
          <a:noFill/>
        </p:spPr>
        <p:txBody>
          <a:bodyPr wrap="none" rtlCol="0">
            <a:spAutoFit/>
          </a:bodyPr>
          <a:lstStyle/>
          <a:p>
            <a:r>
              <a:rPr lang="en-US" altLang="zh-TW" dirty="0" smtClean="0">
                <a:solidFill>
                  <a:srgbClr val="FF0000"/>
                </a:solidFill>
              </a:rPr>
              <a:t>1</a:t>
            </a:r>
            <a:endParaRPr lang="zh-TW" altLang="en-US" dirty="0">
              <a:solidFill>
                <a:srgbClr val="FF0000"/>
              </a:solidFill>
            </a:endParaRPr>
          </a:p>
        </p:txBody>
      </p:sp>
      <p:sp>
        <p:nvSpPr>
          <p:cNvPr id="8" name="文字方塊 7"/>
          <p:cNvSpPr txBox="1"/>
          <p:nvPr/>
        </p:nvSpPr>
        <p:spPr>
          <a:xfrm>
            <a:off x="1907704" y="1436889"/>
            <a:ext cx="338554" cy="461665"/>
          </a:xfrm>
          <a:prstGeom prst="rect">
            <a:avLst/>
          </a:prstGeom>
          <a:noFill/>
        </p:spPr>
        <p:txBody>
          <a:bodyPr wrap="none" rtlCol="0">
            <a:spAutoFit/>
          </a:bodyPr>
          <a:lstStyle/>
          <a:p>
            <a:r>
              <a:rPr lang="en-US" altLang="zh-TW" dirty="0" smtClean="0">
                <a:solidFill>
                  <a:srgbClr val="FF0000"/>
                </a:solidFill>
              </a:rPr>
              <a:t>3</a:t>
            </a:r>
            <a:endParaRPr lang="zh-TW" altLang="en-US" dirty="0">
              <a:solidFill>
                <a:srgbClr val="FF0000"/>
              </a:solidFill>
            </a:endParaRPr>
          </a:p>
        </p:txBody>
      </p:sp>
      <p:sp>
        <p:nvSpPr>
          <p:cNvPr id="9" name="文字方塊 8"/>
          <p:cNvSpPr txBox="1"/>
          <p:nvPr/>
        </p:nvSpPr>
        <p:spPr>
          <a:xfrm>
            <a:off x="1907704" y="2108097"/>
            <a:ext cx="338554" cy="461665"/>
          </a:xfrm>
          <a:prstGeom prst="rect">
            <a:avLst/>
          </a:prstGeom>
          <a:noFill/>
        </p:spPr>
        <p:txBody>
          <a:bodyPr wrap="none" rtlCol="0">
            <a:spAutoFit/>
          </a:bodyPr>
          <a:lstStyle/>
          <a:p>
            <a:r>
              <a:rPr lang="en-US" altLang="zh-TW" dirty="0" smtClean="0">
                <a:solidFill>
                  <a:srgbClr val="FF0000"/>
                </a:solidFill>
              </a:rPr>
              <a:t>4</a:t>
            </a:r>
            <a:endParaRPr lang="zh-TW" altLang="en-US" dirty="0">
              <a:solidFill>
                <a:srgbClr val="FF0000"/>
              </a:solidFill>
            </a:endParaRPr>
          </a:p>
        </p:txBody>
      </p:sp>
      <p:sp>
        <p:nvSpPr>
          <p:cNvPr id="10" name="文字方塊 9"/>
          <p:cNvSpPr txBox="1"/>
          <p:nvPr/>
        </p:nvSpPr>
        <p:spPr>
          <a:xfrm>
            <a:off x="1907704" y="2723691"/>
            <a:ext cx="338554" cy="461665"/>
          </a:xfrm>
          <a:prstGeom prst="rect">
            <a:avLst/>
          </a:prstGeom>
          <a:noFill/>
        </p:spPr>
        <p:txBody>
          <a:bodyPr wrap="none" rtlCol="0">
            <a:spAutoFit/>
          </a:bodyPr>
          <a:lstStyle/>
          <a:p>
            <a:r>
              <a:rPr lang="en-US" altLang="zh-TW" dirty="0" smtClean="0">
                <a:solidFill>
                  <a:srgbClr val="FF0000"/>
                </a:solidFill>
              </a:rPr>
              <a:t>2</a:t>
            </a:r>
            <a:endParaRPr lang="zh-TW" altLang="en-US" dirty="0">
              <a:solidFill>
                <a:srgbClr val="FF0000"/>
              </a:solidFill>
            </a:endParaRPr>
          </a:p>
        </p:txBody>
      </p:sp>
      <p:sp>
        <p:nvSpPr>
          <p:cNvPr id="11" name="文字方塊 10"/>
          <p:cNvSpPr txBox="1"/>
          <p:nvPr/>
        </p:nvSpPr>
        <p:spPr>
          <a:xfrm>
            <a:off x="1907704" y="3339285"/>
            <a:ext cx="338554" cy="461665"/>
          </a:xfrm>
          <a:prstGeom prst="rect">
            <a:avLst/>
          </a:prstGeom>
          <a:noFill/>
        </p:spPr>
        <p:txBody>
          <a:bodyPr wrap="none" rtlCol="0">
            <a:spAutoFit/>
          </a:bodyPr>
          <a:lstStyle/>
          <a:p>
            <a:r>
              <a:rPr lang="en-US" altLang="zh-TW" dirty="0" smtClean="0">
                <a:solidFill>
                  <a:srgbClr val="FF0000"/>
                </a:solidFill>
              </a:rPr>
              <a:t>5</a:t>
            </a:r>
            <a:endParaRPr lang="zh-TW" altLang="en-US" dirty="0">
              <a:solidFill>
                <a:srgbClr val="FF0000"/>
              </a:solidFill>
            </a:endParaRPr>
          </a:p>
        </p:txBody>
      </p:sp>
      <p:sp>
        <p:nvSpPr>
          <p:cNvPr id="12" name="文字方塊 11"/>
          <p:cNvSpPr txBox="1"/>
          <p:nvPr/>
        </p:nvSpPr>
        <p:spPr>
          <a:xfrm>
            <a:off x="1907704" y="4029580"/>
            <a:ext cx="338554" cy="461665"/>
          </a:xfrm>
          <a:prstGeom prst="rect">
            <a:avLst/>
          </a:prstGeom>
          <a:noFill/>
        </p:spPr>
        <p:txBody>
          <a:bodyPr wrap="none" rtlCol="0">
            <a:spAutoFit/>
          </a:bodyPr>
          <a:lstStyle/>
          <a:p>
            <a:r>
              <a:rPr lang="en-US" altLang="zh-TW" dirty="0" smtClean="0">
                <a:solidFill>
                  <a:srgbClr val="FF0000"/>
                </a:solidFill>
              </a:rPr>
              <a:t>6</a:t>
            </a:r>
            <a:endParaRPr lang="zh-TW" altLang="en-US" dirty="0">
              <a:solidFill>
                <a:srgbClr val="FF0000"/>
              </a:solidFill>
            </a:endParaRPr>
          </a:p>
        </p:txBody>
      </p:sp>
      <p:sp>
        <p:nvSpPr>
          <p:cNvPr id="13" name="文字方塊 12"/>
          <p:cNvSpPr txBox="1"/>
          <p:nvPr/>
        </p:nvSpPr>
        <p:spPr>
          <a:xfrm>
            <a:off x="1907704" y="4681820"/>
            <a:ext cx="338554" cy="461665"/>
          </a:xfrm>
          <a:prstGeom prst="rect">
            <a:avLst/>
          </a:prstGeom>
          <a:noFill/>
        </p:spPr>
        <p:txBody>
          <a:bodyPr wrap="none" rtlCol="0">
            <a:spAutoFit/>
          </a:bodyPr>
          <a:lstStyle/>
          <a:p>
            <a:r>
              <a:rPr lang="en-US" altLang="zh-TW" dirty="0" smtClean="0">
                <a:solidFill>
                  <a:srgbClr val="FF0000"/>
                </a:solidFill>
              </a:rPr>
              <a:t>7</a:t>
            </a:r>
            <a:endParaRPr lang="zh-TW" altLang="en-US" dirty="0">
              <a:solidFill>
                <a:srgbClr val="FF0000"/>
              </a:solidFill>
            </a:endParaRPr>
          </a:p>
        </p:txBody>
      </p:sp>
      <p:sp>
        <p:nvSpPr>
          <p:cNvPr id="6" name="矩形 5"/>
          <p:cNvSpPr/>
          <p:nvPr/>
        </p:nvSpPr>
        <p:spPr>
          <a:xfrm>
            <a:off x="5508104" y="2364492"/>
            <a:ext cx="2797966" cy="20527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矩形 13"/>
          <p:cNvSpPr/>
          <p:nvPr/>
        </p:nvSpPr>
        <p:spPr>
          <a:xfrm>
            <a:off x="7369966" y="4376237"/>
            <a:ext cx="1008112" cy="19758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p:cNvSpPr/>
          <p:nvPr/>
        </p:nvSpPr>
        <p:spPr>
          <a:xfrm>
            <a:off x="5508104" y="3070472"/>
            <a:ext cx="1872208" cy="22976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5"/>
          <p:cNvSpPr/>
          <p:nvPr/>
        </p:nvSpPr>
        <p:spPr>
          <a:xfrm>
            <a:off x="4250815" y="1693428"/>
            <a:ext cx="1241648" cy="26036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35368533"/>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Using Slack Times</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sz="2400" dirty="0"/>
              <a:t>Knowledge of slack times provides managers with information for planning allocation of scarce resources</a:t>
            </a:r>
          </a:p>
          <a:p>
            <a:pPr lvl="1"/>
            <a:r>
              <a:rPr lang="en-US" sz="2000" dirty="0"/>
              <a:t>Control efforts will be directed toward those activities that might be most susceptible to delaying the project</a:t>
            </a:r>
          </a:p>
          <a:p>
            <a:pPr lvl="1"/>
            <a:r>
              <a:rPr lang="en-US" sz="2000" dirty="0"/>
              <a:t>Activity slack times are based on the assumption that all of the activities on the same path will be started as early as possible and not exceed their expected time</a:t>
            </a:r>
          </a:p>
          <a:p>
            <a:pPr lvl="1"/>
            <a:r>
              <a:rPr lang="en-US" sz="2000" dirty="0"/>
              <a:t>If two activities are on the same path and have the same slack, this will be the total slack available to both</a:t>
            </a:r>
          </a:p>
        </p:txBody>
      </p:sp>
      <p:sp>
        <p:nvSpPr>
          <p:cNvPr id="8" name="Footer Placeholder 7">
            <a:extLst>
              <a:ext uri="{FF2B5EF4-FFF2-40B4-BE49-F238E27FC236}">
                <a16:creationId xmlns:a16="http://schemas.microsoft.com/office/drawing/2014/main" xmlns="" id="{04D38B98-59DF-A008-B452-76EFC1490383}"/>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DB96E72D-1A81-D57D-AF87-B9573918F597}"/>
              </a:ext>
            </a:extLst>
          </p:cNvPr>
          <p:cNvSpPr>
            <a:spLocks noGrp="1"/>
          </p:cNvSpPr>
          <p:nvPr>
            <p:ph type="sldNum" sz="quarter" idx="11"/>
          </p:nvPr>
        </p:nvSpPr>
        <p:spPr/>
        <p:txBody>
          <a:bodyPr/>
          <a:lstStyle/>
          <a:p>
            <a:pPr>
              <a:defRPr/>
            </a:pPr>
            <a:fld id="{7BDDEBC0-0E1D-4F40-9E73-E30DD182E7FD}" type="slidenum">
              <a:rPr lang="en-US" altLang="zh-TW" smtClean="0"/>
              <a:pPr>
                <a:defRPr/>
              </a:pPr>
              <a:t>29</a:t>
            </a:fld>
            <a:endParaRPr lang="en-US" altLang="zh-TW"/>
          </a:p>
        </p:txBody>
      </p:sp>
    </p:spTree>
    <p:extLst>
      <p:ext uri="{BB962C8B-B14F-4D97-AF65-F5344CB8AC3E}">
        <p14:creationId xmlns:p14="http://schemas.microsoft.com/office/powerpoint/2010/main" val="767535592"/>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The Nature of Projects</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dirty="0"/>
              <a:t>Projects go through a series of stages – a </a:t>
            </a:r>
            <a:r>
              <a:rPr lang="en-US" dirty="0">
                <a:solidFill>
                  <a:srgbClr val="C00000"/>
                </a:solidFill>
              </a:rPr>
              <a:t>life cycle</a:t>
            </a:r>
          </a:p>
          <a:p>
            <a:r>
              <a:rPr lang="en-US" dirty="0"/>
              <a:t>Projects bring together people with a diversity of knowledge and skills, most of whom remain associated with the project for less than its full life</a:t>
            </a:r>
          </a:p>
          <a:p>
            <a:r>
              <a:rPr lang="en-US" dirty="0"/>
              <a:t>Organizational structure affects how projects are managed</a:t>
            </a:r>
          </a:p>
        </p:txBody>
      </p:sp>
      <p:sp>
        <p:nvSpPr>
          <p:cNvPr id="8" name="Footer Placeholder 7">
            <a:extLst>
              <a:ext uri="{FF2B5EF4-FFF2-40B4-BE49-F238E27FC236}">
                <a16:creationId xmlns:a16="http://schemas.microsoft.com/office/drawing/2014/main" xmlns="" id="{1FD77DE7-6CE3-905A-B7C1-7F5EF48BFB85}"/>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42EE0659-B66A-91B0-77D8-F59010A8B899}"/>
              </a:ext>
            </a:extLst>
          </p:cNvPr>
          <p:cNvSpPr>
            <a:spLocks noGrp="1"/>
          </p:cNvSpPr>
          <p:nvPr>
            <p:ph type="sldNum" sz="quarter" idx="11"/>
          </p:nvPr>
        </p:nvSpPr>
        <p:spPr/>
        <p:txBody>
          <a:bodyPr/>
          <a:lstStyle/>
          <a:p>
            <a:pPr>
              <a:defRPr/>
            </a:pPr>
            <a:fld id="{7BDDEBC0-0E1D-4F40-9E73-E30DD182E7FD}" type="slidenum">
              <a:rPr lang="en-US" altLang="zh-TW" smtClean="0"/>
              <a:pPr>
                <a:defRPr/>
              </a:pPr>
              <a:t>3</a:t>
            </a:fld>
            <a:endParaRPr lang="en-US" altLang="zh-TW"/>
          </a:p>
        </p:txBody>
      </p:sp>
    </p:spTree>
    <p:extLst>
      <p:ext uri="{BB962C8B-B14F-4D97-AF65-F5344CB8AC3E}">
        <p14:creationId xmlns:p14="http://schemas.microsoft.com/office/powerpoint/2010/main" val="3382236456"/>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Project Completion Time</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sz="2400" dirty="0"/>
              <a:t>A project is not complete until all project activities are complete</a:t>
            </a:r>
          </a:p>
          <a:p>
            <a:r>
              <a:rPr lang="en-US" sz="2400" dirty="0"/>
              <a:t>It is risky to only consider the critical path when assessing the probability of completing a project within a specified time</a:t>
            </a:r>
          </a:p>
          <a:p>
            <a:pPr lvl="1"/>
            <a:r>
              <a:rPr lang="en-US" sz="2000" dirty="0"/>
              <a:t>To determine the probability of completing the project within a particular time frame</a:t>
            </a:r>
          </a:p>
          <a:p>
            <a:pPr lvl="2"/>
            <a:r>
              <a:rPr lang="en-US" sz="1800" dirty="0"/>
              <a:t>Calculate the probability that each path in the project will be completed within the specified time</a:t>
            </a:r>
          </a:p>
          <a:p>
            <a:pPr lvl="2"/>
            <a:r>
              <a:rPr lang="en-US" sz="1800" dirty="0"/>
              <a:t>Multiply these probabilities</a:t>
            </a:r>
          </a:p>
          <a:p>
            <a:pPr lvl="1"/>
            <a:r>
              <a:rPr lang="en-US" sz="2000" dirty="0"/>
              <a:t>The result is the probability that the project will be completed within the specified time</a:t>
            </a:r>
          </a:p>
        </p:txBody>
      </p:sp>
      <p:sp>
        <p:nvSpPr>
          <p:cNvPr id="8" name="Footer Placeholder 7">
            <a:extLst>
              <a:ext uri="{FF2B5EF4-FFF2-40B4-BE49-F238E27FC236}">
                <a16:creationId xmlns:a16="http://schemas.microsoft.com/office/drawing/2014/main" xmlns="" id="{4C1E95CA-F0A9-293B-A336-0E266AEF8CCA}"/>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445EEC8E-FF21-CFED-C928-5E0BCE1B7AD9}"/>
              </a:ext>
            </a:extLst>
          </p:cNvPr>
          <p:cNvSpPr>
            <a:spLocks noGrp="1"/>
          </p:cNvSpPr>
          <p:nvPr>
            <p:ph type="sldNum" sz="quarter" idx="11"/>
          </p:nvPr>
        </p:nvSpPr>
        <p:spPr/>
        <p:txBody>
          <a:bodyPr/>
          <a:lstStyle/>
          <a:p>
            <a:pPr>
              <a:defRPr/>
            </a:pPr>
            <a:fld id="{7BDDEBC0-0E1D-4F40-9E73-E30DD182E7FD}" type="slidenum">
              <a:rPr lang="en-US" altLang="zh-TW" smtClean="0"/>
              <a:pPr>
                <a:defRPr/>
              </a:pPr>
              <a:t>30</a:t>
            </a:fld>
            <a:endParaRPr lang="en-US" altLang="zh-TW"/>
          </a:p>
        </p:txBody>
      </p:sp>
    </p:spTree>
    <p:extLst>
      <p:ext uri="{BB962C8B-B14F-4D97-AF65-F5344CB8AC3E}">
        <p14:creationId xmlns:p14="http://schemas.microsoft.com/office/powerpoint/2010/main" val="115373882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Project Life Cycle 1</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pPr marL="514350" indent="-514350">
              <a:buFont typeface="+mj-lt"/>
              <a:buAutoNum type="arabicPeriod"/>
            </a:pPr>
            <a:r>
              <a:rPr lang="en-US" dirty="0"/>
              <a:t>Initiating</a:t>
            </a:r>
          </a:p>
          <a:p>
            <a:pPr marL="514350" indent="-514350">
              <a:buFont typeface="+mj-lt"/>
              <a:buAutoNum type="arabicPeriod"/>
            </a:pPr>
            <a:r>
              <a:rPr lang="en-US" dirty="0"/>
              <a:t>Planning</a:t>
            </a:r>
          </a:p>
          <a:p>
            <a:pPr marL="514350" indent="-514350">
              <a:buFont typeface="+mj-lt"/>
              <a:buAutoNum type="arabicPeriod"/>
            </a:pPr>
            <a:r>
              <a:rPr lang="en-US" dirty="0"/>
              <a:t>Executing</a:t>
            </a:r>
          </a:p>
          <a:p>
            <a:pPr marL="514350" indent="-514350">
              <a:buFont typeface="+mj-lt"/>
              <a:buAutoNum type="arabicPeriod"/>
            </a:pPr>
            <a:r>
              <a:rPr lang="en-US" dirty="0"/>
              <a:t>Monitoring and Controlling</a:t>
            </a:r>
          </a:p>
          <a:p>
            <a:pPr marL="514350" indent="-514350">
              <a:buFont typeface="+mj-lt"/>
              <a:buAutoNum type="arabicPeriod"/>
            </a:pPr>
            <a:r>
              <a:rPr lang="en-US" dirty="0"/>
              <a:t>Closing</a:t>
            </a:r>
          </a:p>
        </p:txBody>
      </p:sp>
      <p:sp>
        <p:nvSpPr>
          <p:cNvPr id="8" name="Footer Placeholder 7">
            <a:extLst>
              <a:ext uri="{FF2B5EF4-FFF2-40B4-BE49-F238E27FC236}">
                <a16:creationId xmlns:a16="http://schemas.microsoft.com/office/drawing/2014/main" xmlns="" id="{58F48C78-99E2-2FCD-6F5D-5C513B6566D2}"/>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B8A5C334-4336-5B4E-0F49-02AF3551A854}"/>
              </a:ext>
            </a:extLst>
          </p:cNvPr>
          <p:cNvSpPr>
            <a:spLocks noGrp="1"/>
          </p:cNvSpPr>
          <p:nvPr>
            <p:ph type="sldNum" sz="quarter" idx="11"/>
          </p:nvPr>
        </p:nvSpPr>
        <p:spPr/>
        <p:txBody>
          <a:bodyPr/>
          <a:lstStyle/>
          <a:p>
            <a:pPr>
              <a:defRPr/>
            </a:pPr>
            <a:fld id="{7BDDEBC0-0E1D-4F40-9E73-E30DD182E7FD}" type="slidenum">
              <a:rPr lang="en-US" altLang="zh-TW" smtClean="0"/>
              <a:pPr>
                <a:defRPr/>
              </a:pPr>
              <a:t>4</a:t>
            </a:fld>
            <a:endParaRPr lang="en-US" altLang="zh-TW"/>
          </a:p>
        </p:txBody>
      </p:sp>
    </p:spTree>
    <p:extLst>
      <p:ext uri="{BB962C8B-B14F-4D97-AF65-F5344CB8AC3E}">
        <p14:creationId xmlns:p14="http://schemas.microsoft.com/office/powerpoint/2010/main" val="175051591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Project Life Cycle </a:t>
            </a:r>
            <a:r>
              <a:rPr lang="en-US" baseline="-25000" dirty="0"/>
              <a:t>2</a:t>
            </a:r>
            <a:endParaRPr lang="en-IN" baseline="-25000" dirty="0"/>
          </a:p>
        </p:txBody>
      </p:sp>
      <p:sp>
        <p:nvSpPr>
          <p:cNvPr id="4" name="Content Placeholder 4">
            <a:extLst>
              <a:ext uri="{FF2B5EF4-FFF2-40B4-BE49-F238E27FC236}">
                <a16:creationId xmlns:a16="http://schemas.microsoft.com/office/drawing/2014/main" xmlns="" id="{1556699D-5819-426C-913D-FE8FBB762488}"/>
              </a:ext>
            </a:extLst>
          </p:cNvPr>
          <p:cNvSpPr>
            <a:spLocks noGrp="1"/>
          </p:cNvSpPr>
          <p:nvPr>
            <p:ph sz="quarter" idx="4294967295"/>
          </p:nvPr>
        </p:nvSpPr>
        <p:spPr>
          <a:xfrm>
            <a:off x="179512" y="6462713"/>
            <a:ext cx="3223518" cy="365125"/>
          </a:xfrm>
        </p:spPr>
        <p:txBody>
          <a:bodyPr/>
          <a:lstStyle/>
          <a:p>
            <a:pPr marL="0" indent="0" algn="ctr">
              <a:buNone/>
            </a:pPr>
            <a:r>
              <a:rPr lang="en-US" sz="1400" b="1" dirty="0">
                <a:solidFill>
                  <a:srgbClr val="006891"/>
                </a:solidFill>
              </a:rPr>
              <a:t>FIGURE 17.1 </a:t>
            </a:r>
            <a:r>
              <a:rPr lang="en-US" sz="1400" dirty="0">
                <a:solidFill>
                  <a:srgbClr val="211D1E"/>
                </a:solidFill>
              </a:rPr>
              <a:t>Project life cycle </a:t>
            </a:r>
            <a:endParaRPr lang="en-US" sz="1400" dirty="0"/>
          </a:p>
        </p:txBody>
      </p:sp>
      <p:pic>
        <p:nvPicPr>
          <p:cNvPr id="5" name="Content Placeholder 3" descr="Project life cycle with the four main parts - Initiating, Planning, Execution and Monitoring and Controlling, Closing - graphed by level of effort."/>
          <p:cNvPicPr>
            <a:picLocks noChangeAspect="1"/>
          </p:cNvPicPr>
          <p:nvPr/>
        </p:nvPicPr>
        <p:blipFill>
          <a:blip r:embed="rId2" cstate="print">
            <a:extLst>
              <a:ext uri="{28A0092B-C50C-407E-A947-70E740481C1C}">
                <a14:useLocalDpi xmlns:a14="http://schemas.microsoft.com/office/drawing/2010/main" val="0"/>
              </a:ext>
            </a:extLst>
          </a:blip>
          <a:srcRect l="-742" r="-742"/>
          <a:stretch>
            <a:fillRect/>
          </a:stretch>
        </p:blipFill>
        <p:spPr>
          <a:xfrm>
            <a:off x="539552" y="1661319"/>
            <a:ext cx="8229600" cy="4572000"/>
          </a:xfrm>
          <a:prstGeom prst="rect">
            <a:avLst/>
          </a:prstGeom>
        </p:spPr>
      </p:pic>
      <p:sp>
        <p:nvSpPr>
          <p:cNvPr id="10" name="Footer Placeholder 9">
            <a:extLst>
              <a:ext uri="{FF2B5EF4-FFF2-40B4-BE49-F238E27FC236}">
                <a16:creationId xmlns:a16="http://schemas.microsoft.com/office/drawing/2014/main" xmlns="" id="{1044E344-D529-1217-424E-8AC28ACE4E50}"/>
              </a:ext>
            </a:extLst>
          </p:cNvPr>
          <p:cNvSpPr>
            <a:spLocks noGrp="1"/>
          </p:cNvSpPr>
          <p:nvPr>
            <p:ph type="ftr" sz="quarter" idx="10"/>
          </p:nvPr>
        </p:nvSpPr>
        <p:spPr/>
        <p:txBody>
          <a:bodyPr/>
          <a:lstStyle/>
          <a:p>
            <a:pPr>
              <a:defRPr/>
            </a:pPr>
            <a:r>
              <a:rPr lang="en-US" altLang="zh-TW"/>
              <a:t>CYCU— Prof CK Farn</a:t>
            </a:r>
          </a:p>
        </p:txBody>
      </p:sp>
      <p:sp>
        <p:nvSpPr>
          <p:cNvPr id="11" name="Slide Number Placeholder 10">
            <a:extLst>
              <a:ext uri="{FF2B5EF4-FFF2-40B4-BE49-F238E27FC236}">
                <a16:creationId xmlns:a16="http://schemas.microsoft.com/office/drawing/2014/main" xmlns="" id="{9D20133A-ADC5-69ED-BD5D-FAB23FA262A3}"/>
              </a:ext>
            </a:extLst>
          </p:cNvPr>
          <p:cNvSpPr>
            <a:spLocks noGrp="1"/>
          </p:cNvSpPr>
          <p:nvPr>
            <p:ph type="sldNum" sz="quarter" idx="11"/>
          </p:nvPr>
        </p:nvSpPr>
        <p:spPr/>
        <p:txBody>
          <a:bodyPr/>
          <a:lstStyle/>
          <a:p>
            <a:pPr>
              <a:defRPr/>
            </a:pPr>
            <a:fld id="{371BDA64-44A5-8749-B111-6C341B518445}" type="slidenum">
              <a:rPr lang="en-US" altLang="zh-TW" smtClean="0"/>
              <a:pPr>
                <a:defRPr/>
              </a:pPr>
              <a:t>5</a:t>
            </a:fld>
            <a:endParaRPr lang="en-US" altLang="zh-TW"/>
          </a:p>
        </p:txBody>
      </p:sp>
    </p:spTree>
    <p:extLst>
      <p:ext uri="{BB962C8B-B14F-4D97-AF65-F5344CB8AC3E}">
        <p14:creationId xmlns:p14="http://schemas.microsoft.com/office/powerpoint/2010/main" val="303283124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sz="3600" dirty="0"/>
              <a:t>Project Management Decisions</a:t>
            </a:r>
            <a:endParaRPr lang="en-IN" sz="3600"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dirty="0"/>
              <a:t>Project success depends upon making key managerial decisions over a sequence of steps:</a:t>
            </a:r>
          </a:p>
          <a:p>
            <a:pPr lvl="1"/>
            <a:r>
              <a:rPr lang="en-US" dirty="0"/>
              <a:t>Deciding which projects to implement</a:t>
            </a:r>
          </a:p>
          <a:p>
            <a:pPr lvl="1"/>
            <a:r>
              <a:rPr lang="en-US" dirty="0"/>
              <a:t>Selecting the project manager</a:t>
            </a:r>
          </a:p>
          <a:p>
            <a:pPr lvl="1"/>
            <a:r>
              <a:rPr lang="en-US" dirty="0"/>
              <a:t>Selecting the project team</a:t>
            </a:r>
          </a:p>
          <a:p>
            <a:pPr lvl="1"/>
            <a:r>
              <a:rPr lang="en-US" dirty="0"/>
              <a:t>Planning and designing the project</a:t>
            </a:r>
          </a:p>
          <a:p>
            <a:pPr lvl="1"/>
            <a:r>
              <a:rPr lang="en-US" dirty="0"/>
              <a:t>Managing and controlling project resources</a:t>
            </a:r>
          </a:p>
          <a:p>
            <a:pPr lvl="1"/>
            <a:r>
              <a:rPr lang="en-US" dirty="0"/>
              <a:t>Deciding if and when a project should be terminated</a:t>
            </a:r>
          </a:p>
        </p:txBody>
      </p:sp>
      <p:sp>
        <p:nvSpPr>
          <p:cNvPr id="8" name="Footer Placeholder 7">
            <a:extLst>
              <a:ext uri="{FF2B5EF4-FFF2-40B4-BE49-F238E27FC236}">
                <a16:creationId xmlns:a16="http://schemas.microsoft.com/office/drawing/2014/main" xmlns="" id="{A47A0250-266E-F92A-79F1-67DB019AE614}"/>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2A0E9A3B-2FC1-9DCC-BBD4-15BB76307442}"/>
              </a:ext>
            </a:extLst>
          </p:cNvPr>
          <p:cNvSpPr>
            <a:spLocks noGrp="1"/>
          </p:cNvSpPr>
          <p:nvPr>
            <p:ph type="sldNum" sz="quarter" idx="11"/>
          </p:nvPr>
        </p:nvSpPr>
        <p:spPr/>
        <p:txBody>
          <a:bodyPr/>
          <a:lstStyle/>
          <a:p>
            <a:pPr>
              <a:defRPr/>
            </a:pPr>
            <a:fld id="{7BDDEBC0-0E1D-4F40-9E73-E30DD182E7FD}" type="slidenum">
              <a:rPr lang="en-US" altLang="zh-TW" smtClean="0"/>
              <a:pPr>
                <a:defRPr/>
              </a:pPr>
              <a:t>6</a:t>
            </a:fld>
            <a:endParaRPr lang="en-US" altLang="zh-TW"/>
          </a:p>
        </p:txBody>
      </p:sp>
    </p:spTree>
    <p:extLst>
      <p:ext uri="{BB962C8B-B14F-4D97-AF65-F5344CB8AC3E}">
        <p14:creationId xmlns:p14="http://schemas.microsoft.com/office/powerpoint/2010/main" val="2881613330"/>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dirty="0"/>
              <a:t>Project Manager</a:t>
            </a:r>
            <a:endParaRPr lang="en-IN"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p:txBody>
          <a:bodyPr/>
          <a:lstStyle/>
          <a:p>
            <a:r>
              <a:rPr lang="en-US" sz="2400" dirty="0"/>
              <a:t>The project manager is ultimately responsible for the success or failure of the project</a:t>
            </a:r>
          </a:p>
          <a:p>
            <a:r>
              <a:rPr lang="en-US" sz="2400" dirty="0"/>
              <a:t>The project manager must effectively manage:</a:t>
            </a:r>
          </a:p>
          <a:p>
            <a:pPr lvl="1"/>
            <a:r>
              <a:rPr lang="en-US" sz="2000" dirty="0"/>
              <a:t>The work</a:t>
            </a:r>
          </a:p>
          <a:p>
            <a:pPr lvl="1"/>
            <a:r>
              <a:rPr lang="en-US" sz="2000" dirty="0"/>
              <a:t>The human resources</a:t>
            </a:r>
          </a:p>
          <a:p>
            <a:pPr lvl="1"/>
            <a:r>
              <a:rPr lang="en-US" sz="2000" dirty="0"/>
              <a:t>Communications</a:t>
            </a:r>
          </a:p>
          <a:p>
            <a:pPr lvl="1"/>
            <a:r>
              <a:rPr lang="en-US" sz="2000" dirty="0"/>
              <a:t>Quality</a:t>
            </a:r>
          </a:p>
          <a:p>
            <a:pPr lvl="1"/>
            <a:r>
              <a:rPr lang="en-US" sz="2000" dirty="0"/>
              <a:t>Time</a:t>
            </a:r>
          </a:p>
          <a:p>
            <a:pPr lvl="1"/>
            <a:r>
              <a:rPr lang="en-US" sz="2000" dirty="0"/>
              <a:t>Costs</a:t>
            </a:r>
          </a:p>
        </p:txBody>
      </p:sp>
      <p:sp>
        <p:nvSpPr>
          <p:cNvPr id="8" name="Footer Placeholder 7">
            <a:extLst>
              <a:ext uri="{FF2B5EF4-FFF2-40B4-BE49-F238E27FC236}">
                <a16:creationId xmlns:a16="http://schemas.microsoft.com/office/drawing/2014/main" xmlns="" id="{C873E796-E653-B826-C129-D14B6CD908CC}"/>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4DBFFB66-ECAB-8788-188F-419A16B698CF}"/>
              </a:ext>
            </a:extLst>
          </p:cNvPr>
          <p:cNvSpPr>
            <a:spLocks noGrp="1"/>
          </p:cNvSpPr>
          <p:nvPr>
            <p:ph type="sldNum" sz="quarter" idx="11"/>
          </p:nvPr>
        </p:nvSpPr>
        <p:spPr/>
        <p:txBody>
          <a:bodyPr/>
          <a:lstStyle/>
          <a:p>
            <a:pPr>
              <a:defRPr/>
            </a:pPr>
            <a:fld id="{7BDDEBC0-0E1D-4F40-9E73-E30DD182E7FD}" type="slidenum">
              <a:rPr lang="en-US" altLang="zh-TW" smtClean="0"/>
              <a:pPr>
                <a:defRPr/>
              </a:pPr>
              <a:t>7</a:t>
            </a:fld>
            <a:endParaRPr lang="en-US" altLang="zh-TW"/>
          </a:p>
        </p:txBody>
      </p:sp>
    </p:spTree>
    <p:extLst>
      <p:ext uri="{BB962C8B-B14F-4D97-AF65-F5344CB8AC3E}">
        <p14:creationId xmlns:p14="http://schemas.microsoft.com/office/powerpoint/2010/main" val="2178581136"/>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a:xfrm>
            <a:off x="1524000" y="381000"/>
            <a:ext cx="7620000" cy="1143000"/>
          </a:xfrm>
        </p:spPr>
        <p:txBody>
          <a:bodyPr/>
          <a:lstStyle/>
          <a:p>
            <a:r>
              <a:rPr lang="en-US" sz="3200" dirty="0"/>
              <a:t>Project Management Body of Knowledge</a:t>
            </a:r>
            <a:endParaRPr lang="en-IN" sz="3200" dirty="0"/>
          </a:p>
        </p:txBody>
      </p:sp>
      <p:sp>
        <p:nvSpPr>
          <p:cNvPr id="4" name="Content Placeholder 3">
            <a:extLst>
              <a:ext uri="{FF2B5EF4-FFF2-40B4-BE49-F238E27FC236}">
                <a16:creationId xmlns:a16="http://schemas.microsoft.com/office/drawing/2014/main" xmlns="" id="{1556699D-5819-426C-913D-FE8FBB762488}"/>
              </a:ext>
            </a:extLst>
          </p:cNvPr>
          <p:cNvSpPr>
            <a:spLocks noGrp="1"/>
          </p:cNvSpPr>
          <p:nvPr>
            <p:ph idx="1"/>
          </p:nvPr>
        </p:nvSpPr>
        <p:spPr>
          <a:xfrm>
            <a:off x="707237" y="1844824"/>
            <a:ext cx="7772400" cy="4114800"/>
          </a:xfrm>
        </p:spPr>
        <p:txBody>
          <a:bodyPr/>
          <a:lstStyle/>
          <a:p>
            <a:r>
              <a:rPr lang="en-US" sz="2400" dirty="0"/>
              <a:t>The Project Management Institute (PMI) has developed a list of 10 areas of knowledge:</a:t>
            </a:r>
          </a:p>
          <a:p>
            <a:pPr lvl="1"/>
            <a:r>
              <a:rPr lang="en-US" sz="2000" dirty="0"/>
              <a:t>Managing integration</a:t>
            </a:r>
          </a:p>
          <a:p>
            <a:pPr lvl="1"/>
            <a:r>
              <a:rPr lang="en-US" sz="2000" dirty="0"/>
              <a:t>Managing scope</a:t>
            </a:r>
          </a:p>
          <a:p>
            <a:pPr lvl="1"/>
            <a:r>
              <a:rPr lang="en-US" sz="2000" dirty="0"/>
              <a:t>Managing time/schedule</a:t>
            </a:r>
          </a:p>
          <a:p>
            <a:pPr lvl="1"/>
            <a:r>
              <a:rPr lang="en-US" sz="2000" dirty="0"/>
              <a:t>Managing costs</a:t>
            </a:r>
          </a:p>
          <a:p>
            <a:pPr lvl="1"/>
            <a:r>
              <a:rPr lang="en-US" sz="2000" dirty="0"/>
              <a:t>Managing quality</a:t>
            </a:r>
          </a:p>
          <a:p>
            <a:pPr lvl="1"/>
            <a:r>
              <a:rPr lang="en-US" sz="2000" dirty="0"/>
              <a:t>Managing human resources</a:t>
            </a:r>
          </a:p>
          <a:p>
            <a:pPr lvl="1"/>
            <a:r>
              <a:rPr lang="en-US" sz="2000" dirty="0"/>
              <a:t>Managing communication</a:t>
            </a:r>
          </a:p>
          <a:p>
            <a:pPr lvl="1"/>
            <a:r>
              <a:rPr lang="en-US" sz="2000" dirty="0"/>
              <a:t>Managing risk</a:t>
            </a:r>
          </a:p>
          <a:p>
            <a:pPr lvl="1"/>
            <a:r>
              <a:rPr lang="en-US" sz="2000" dirty="0"/>
              <a:t>Managing procurement</a:t>
            </a:r>
          </a:p>
          <a:p>
            <a:pPr lvl="1"/>
            <a:r>
              <a:rPr lang="en-US" sz="2000" dirty="0"/>
              <a:t>Managing stakeholders</a:t>
            </a:r>
          </a:p>
        </p:txBody>
      </p:sp>
      <p:sp>
        <p:nvSpPr>
          <p:cNvPr id="8" name="Footer Placeholder 7">
            <a:extLst>
              <a:ext uri="{FF2B5EF4-FFF2-40B4-BE49-F238E27FC236}">
                <a16:creationId xmlns:a16="http://schemas.microsoft.com/office/drawing/2014/main" xmlns="" id="{C2F7A814-CD16-D9EC-569B-80CB93BD12B1}"/>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8885F495-002B-7768-1FC6-2F08853942A7}"/>
              </a:ext>
            </a:extLst>
          </p:cNvPr>
          <p:cNvSpPr>
            <a:spLocks noGrp="1"/>
          </p:cNvSpPr>
          <p:nvPr>
            <p:ph type="sldNum" sz="quarter" idx="11"/>
          </p:nvPr>
        </p:nvSpPr>
        <p:spPr/>
        <p:txBody>
          <a:bodyPr/>
          <a:lstStyle/>
          <a:p>
            <a:pPr>
              <a:defRPr/>
            </a:pPr>
            <a:fld id="{7BDDEBC0-0E1D-4F40-9E73-E30DD182E7FD}" type="slidenum">
              <a:rPr lang="en-US" altLang="zh-TW" smtClean="0"/>
              <a:pPr>
                <a:defRPr/>
              </a:pPr>
              <a:t>8</a:t>
            </a:fld>
            <a:endParaRPr lang="en-US" altLang="zh-TW"/>
          </a:p>
        </p:txBody>
      </p:sp>
    </p:spTree>
    <p:extLst>
      <p:ext uri="{BB962C8B-B14F-4D97-AF65-F5344CB8AC3E}">
        <p14:creationId xmlns:p14="http://schemas.microsoft.com/office/powerpoint/2010/main" val="1912440432"/>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F3EE99-E55A-48FC-B87F-9FC3187B5C71}"/>
              </a:ext>
            </a:extLst>
          </p:cNvPr>
          <p:cNvSpPr>
            <a:spLocks noGrp="1"/>
          </p:cNvSpPr>
          <p:nvPr>
            <p:ph type="title"/>
          </p:nvPr>
        </p:nvSpPr>
        <p:spPr/>
        <p:txBody>
          <a:bodyPr/>
          <a:lstStyle/>
          <a:p>
            <a:r>
              <a:rPr lang="en-US" sz="3200" dirty="0"/>
              <a:t>The Project Management Triangle</a:t>
            </a:r>
            <a:endParaRPr lang="en-IN" sz="3200" dirty="0"/>
          </a:p>
        </p:txBody>
      </p:sp>
      <p:pic>
        <p:nvPicPr>
          <p:cNvPr id="13314" name="Picture 3" descr="The sides of the triangle are labeled Schedule, Cost, and Performance Objectives. The interior of the triangle is labeled Qua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9787" y="1637615"/>
            <a:ext cx="4924425" cy="4671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Footer Placeholder 7">
            <a:extLst>
              <a:ext uri="{FF2B5EF4-FFF2-40B4-BE49-F238E27FC236}">
                <a16:creationId xmlns:a16="http://schemas.microsoft.com/office/drawing/2014/main" xmlns="" id="{BB2AFEDB-036F-FCCB-BEAA-EE8BED9EB52A}"/>
              </a:ext>
            </a:extLst>
          </p:cNvPr>
          <p:cNvSpPr>
            <a:spLocks noGrp="1"/>
          </p:cNvSpPr>
          <p:nvPr>
            <p:ph type="ftr" sz="quarter" idx="10"/>
          </p:nvPr>
        </p:nvSpPr>
        <p:spPr/>
        <p:txBody>
          <a:bodyPr/>
          <a:lstStyle/>
          <a:p>
            <a:pPr>
              <a:defRPr/>
            </a:pPr>
            <a:r>
              <a:rPr lang="en-US" altLang="zh-TW"/>
              <a:t>CYCU— Prof CK Farn</a:t>
            </a:r>
          </a:p>
        </p:txBody>
      </p:sp>
      <p:sp>
        <p:nvSpPr>
          <p:cNvPr id="9" name="Slide Number Placeholder 8">
            <a:extLst>
              <a:ext uri="{FF2B5EF4-FFF2-40B4-BE49-F238E27FC236}">
                <a16:creationId xmlns:a16="http://schemas.microsoft.com/office/drawing/2014/main" xmlns="" id="{A98B5228-76C3-9254-A050-9E68C42A3D6F}"/>
              </a:ext>
            </a:extLst>
          </p:cNvPr>
          <p:cNvSpPr>
            <a:spLocks noGrp="1"/>
          </p:cNvSpPr>
          <p:nvPr>
            <p:ph type="sldNum" sz="quarter" idx="11"/>
          </p:nvPr>
        </p:nvSpPr>
        <p:spPr/>
        <p:txBody>
          <a:bodyPr/>
          <a:lstStyle/>
          <a:p>
            <a:pPr>
              <a:defRPr/>
            </a:pPr>
            <a:fld id="{7BDDEBC0-0E1D-4F40-9E73-E30DD182E7FD}" type="slidenum">
              <a:rPr lang="en-US" altLang="zh-TW" smtClean="0"/>
              <a:pPr>
                <a:defRPr/>
              </a:pPr>
              <a:t>9</a:t>
            </a:fld>
            <a:endParaRPr lang="en-US" altLang="zh-TW"/>
          </a:p>
        </p:txBody>
      </p:sp>
    </p:spTree>
    <p:extLst>
      <p:ext uri="{BB962C8B-B14F-4D97-AF65-F5344CB8AC3E}">
        <p14:creationId xmlns:p14="http://schemas.microsoft.com/office/powerpoint/2010/main" val="47364287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0ckf">
  <a:themeElements>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0ckf">
      <a:majorFont>
        <a:latin typeface="Arial"/>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0ckf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ckf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ckf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ckf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ckf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ckf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ckf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C:\Documents and Settings\ckfarn\Application Data\Microsoft\Templates\0ckf.pot</Template>
  <TotalTime>3086</TotalTime>
  <Words>1260</Words>
  <Application>Microsoft Office PowerPoint</Application>
  <PresentationFormat>如螢幕大小 (4:3)</PresentationFormat>
  <Paragraphs>238</Paragraphs>
  <Slides>30</Slides>
  <Notes>1</Notes>
  <HiddenSlides>0</HiddenSlides>
  <MMClips>0</MMClips>
  <ScaleCrop>false</ScaleCrop>
  <HeadingPairs>
    <vt:vector size="6" baseType="variant">
      <vt:variant>
        <vt:lpstr>使用字型</vt:lpstr>
      </vt:variant>
      <vt:variant>
        <vt:i4>9</vt:i4>
      </vt:variant>
      <vt:variant>
        <vt:lpstr>佈景主題</vt:lpstr>
      </vt:variant>
      <vt:variant>
        <vt:i4>2</vt:i4>
      </vt:variant>
      <vt:variant>
        <vt:lpstr>投影片標題</vt:lpstr>
      </vt:variant>
      <vt:variant>
        <vt:i4>30</vt:i4>
      </vt:variant>
    </vt:vector>
  </HeadingPairs>
  <TitlesOfParts>
    <vt:vector size="41" baseType="lpstr">
      <vt:lpstr>微軟正黑體</vt:lpstr>
      <vt:lpstr>新細明體</vt:lpstr>
      <vt:lpstr>標楷體</vt:lpstr>
      <vt:lpstr>Arial</vt:lpstr>
      <vt:lpstr>Calibri</vt:lpstr>
      <vt:lpstr>Calibri Light</vt:lpstr>
      <vt:lpstr>Times New Roman</vt:lpstr>
      <vt:lpstr>Webdings</vt:lpstr>
      <vt:lpstr>Wingdings</vt:lpstr>
      <vt:lpstr>0ckf</vt:lpstr>
      <vt:lpstr>自訂設計</vt:lpstr>
      <vt:lpstr>Project Management (Ch.17)  </vt:lpstr>
      <vt:lpstr>Projects</vt:lpstr>
      <vt:lpstr>The Nature of Projects</vt:lpstr>
      <vt:lpstr>Project Life Cycle 1</vt:lpstr>
      <vt:lpstr>Project Life Cycle 2</vt:lpstr>
      <vt:lpstr>Project Management Decisions</vt:lpstr>
      <vt:lpstr>Project Manager</vt:lpstr>
      <vt:lpstr>Project Management Body of Knowledge</vt:lpstr>
      <vt:lpstr>The Project Management Triangle</vt:lpstr>
      <vt:lpstr>Behavioral Issues</vt:lpstr>
      <vt:lpstr>Avoiding Problems</vt:lpstr>
      <vt:lpstr>Project Champion</vt:lpstr>
      <vt:lpstr>Work Breakdown Structure (WBS)</vt:lpstr>
      <vt:lpstr>WBS1</vt:lpstr>
      <vt:lpstr>WBS: Working with Gantt Charts 2</vt:lpstr>
      <vt:lpstr>PERT and CPM</vt:lpstr>
      <vt:lpstr>Network Diagram</vt:lpstr>
      <vt:lpstr>Network Conventions</vt:lpstr>
      <vt:lpstr>Network Diagram 1</vt:lpstr>
      <vt:lpstr>Network Diagram 2</vt:lpstr>
      <vt:lpstr>Network Diagram 3</vt:lpstr>
      <vt:lpstr>Deterministic Time Estimates</vt:lpstr>
      <vt:lpstr>Early Start, Early Finish</vt:lpstr>
      <vt:lpstr>Late Start, Late Finish</vt:lpstr>
      <vt:lpstr>Slack and the Critical Path</vt:lpstr>
      <vt:lpstr>Network Diagram 3</vt:lpstr>
      <vt:lpstr>PowerPoint 簡報</vt:lpstr>
      <vt:lpstr>PowerPoint 簡報</vt:lpstr>
      <vt:lpstr>Using Slack Times</vt:lpstr>
      <vt:lpstr>Project Completion Time</vt:lpstr>
    </vt:vector>
  </TitlesOfParts>
  <Company>NCU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電子化企業 201009</dc:title>
  <dc:creator>CK Farn</dc:creator>
  <cp:lastModifiedBy>CKFarn</cp:lastModifiedBy>
  <cp:revision>205</cp:revision>
  <dcterms:created xsi:type="dcterms:W3CDTF">1999-04-05T16:45:56Z</dcterms:created>
  <dcterms:modified xsi:type="dcterms:W3CDTF">2023-01-05T06:58:40Z</dcterms:modified>
</cp:coreProperties>
</file>