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565" r:id="rId2"/>
    <p:sldId id="926" r:id="rId3"/>
    <p:sldId id="925" r:id="rId4"/>
    <p:sldId id="930" r:id="rId5"/>
    <p:sldId id="931" r:id="rId6"/>
    <p:sldId id="932" r:id="rId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74"/>
  </p:normalViewPr>
  <p:slideViewPr>
    <p:cSldViewPr>
      <p:cViewPr varScale="1">
        <p:scale>
          <a:sx n="100" d="100"/>
          <a:sy n="100" d="100"/>
        </p:scale>
        <p:origin x="20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2023/3/1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:a16="http://schemas.microsoft.com/office/drawing/2014/main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:a16="http://schemas.microsoft.com/office/drawing/2014/main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4400" dirty="0">
                <a:ea typeface="微軟正黑體" panose="020B0604030504040204" pitchFamily="34" charset="-120"/>
              </a:rPr>
              <a:t>Business Simulation</a:t>
            </a:r>
            <a:br>
              <a:rPr lang="en-US" altLang="zh-TW" sz="4400" dirty="0">
                <a:ea typeface="微軟正黑體" panose="020B0604030504040204" pitchFamily="34" charset="-120"/>
              </a:rPr>
            </a:br>
            <a:endParaRPr lang="zh-TW" altLang="en-US" sz="44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2023.03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1FDE43AD-8971-69FB-9EC7-FFF8FE14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A5B8748-A500-B16F-8CAB-52366F96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simulation is the imitation of the operation of a real-world process or system over time</a:t>
            </a:r>
          </a:p>
          <a:p>
            <a:r>
              <a:rPr lang="en-US" altLang="zh-TW" dirty="0"/>
              <a:t>Simulations require the use of models</a:t>
            </a:r>
          </a:p>
          <a:p>
            <a:pPr lvl="1"/>
            <a:r>
              <a:rPr lang="en-US" altLang="zh-TW" dirty="0"/>
              <a:t>the model represents the key characteristics or behaviors of the selected system or process</a:t>
            </a:r>
          </a:p>
          <a:p>
            <a:pPr lvl="1"/>
            <a:r>
              <a:rPr lang="en-US" altLang="zh-TW" dirty="0"/>
              <a:t>the simulation represents the evolution of the model over time</a:t>
            </a:r>
          </a:p>
          <a:p>
            <a:r>
              <a:rPr lang="en-US" altLang="zh-TW" dirty="0"/>
              <a:t>Often, computers are used to execute the simulation</a:t>
            </a:r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2A044B1-0B64-00F8-58C4-597D5585AA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C07988F-9735-88F0-7AA5-0A59ED8EF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68034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1B2B2B9D-561C-4385-9091-BBBFF8C3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 Simulation 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8B959A60-E4BD-7861-63E3-5B31EADD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sz="2400" dirty="0">
                <a:solidFill>
                  <a:srgbClr val="C00000"/>
                </a:solidFill>
              </a:rPr>
              <a:t>Business simulation</a:t>
            </a:r>
            <a:r>
              <a:rPr lang="en-US" altLang="zh-TW" sz="2400" dirty="0"/>
              <a:t> or </a:t>
            </a:r>
            <a:r>
              <a:rPr lang="en-US" altLang="zh-TW" sz="2400" dirty="0">
                <a:solidFill>
                  <a:srgbClr val="C00000"/>
                </a:solidFill>
              </a:rPr>
              <a:t>corporate simulation </a:t>
            </a:r>
            <a:r>
              <a:rPr lang="en-US" altLang="zh-TW" sz="2400" dirty="0"/>
              <a:t>is simulation used for business training, education or analysis. It can be scenario-based or numeric-based</a:t>
            </a:r>
          </a:p>
          <a:p>
            <a:r>
              <a:rPr lang="en-US" altLang="zh-TW" sz="2400" dirty="0"/>
              <a:t>Learning objectives include: </a:t>
            </a:r>
          </a:p>
          <a:p>
            <a:pPr lvl="1"/>
            <a:r>
              <a:rPr lang="en-US" altLang="zh-TW" sz="2000" dirty="0"/>
              <a:t>strategic thinking</a:t>
            </a:r>
          </a:p>
          <a:p>
            <a:pPr lvl="1"/>
            <a:r>
              <a:rPr lang="en-US" altLang="zh-TW" sz="2000" dirty="0"/>
              <a:t>decision making</a:t>
            </a:r>
          </a:p>
          <a:p>
            <a:pPr lvl="1"/>
            <a:r>
              <a:rPr lang="en-US" altLang="zh-TW" sz="2000" dirty="0"/>
              <a:t>problem solving</a:t>
            </a:r>
          </a:p>
          <a:p>
            <a:pPr lvl="1"/>
            <a:r>
              <a:rPr lang="en-US" altLang="zh-TW" sz="2000" dirty="0"/>
              <a:t>financial analysis</a:t>
            </a:r>
          </a:p>
          <a:p>
            <a:pPr lvl="1"/>
            <a:r>
              <a:rPr lang="en-US" altLang="zh-TW" sz="2000" dirty="0"/>
              <a:t>market analysis</a:t>
            </a:r>
          </a:p>
          <a:p>
            <a:pPr lvl="1"/>
            <a:r>
              <a:rPr lang="en-US" altLang="zh-TW" sz="2000" dirty="0"/>
              <a:t>Operations</a:t>
            </a:r>
          </a:p>
          <a:p>
            <a:pPr lvl="1"/>
            <a:r>
              <a:rPr lang="en-US" altLang="zh-TW" sz="2000" dirty="0"/>
              <a:t>teamwork and leadership</a:t>
            </a:r>
            <a:endParaRPr lang="zh-TW" altLang="en-US" sz="20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A473D11-ACB7-F30A-9D9F-375BEA9AF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C2DB2C8-C4C7-2BCF-0072-9625C69E7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18341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1B2B2B9D-561C-4385-9091-BBBFF8C3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 Simulation Games 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8B959A60-E4BD-7861-63E3-5B31EADD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sz="2400" dirty="0"/>
              <a:t>Refers to simulation games that are used as an educational tool for teaching business</a:t>
            </a:r>
          </a:p>
          <a:p>
            <a:pPr lvl="1"/>
            <a:r>
              <a:rPr lang="en-US" altLang="zh-TW" sz="2000" dirty="0"/>
              <a:t>a game with a business environment that can lead to one or both of the following results: the training of players in business skills</a:t>
            </a:r>
          </a:p>
          <a:p>
            <a:r>
              <a:rPr lang="en-US" altLang="zh-TW" sz="2400" dirty="0"/>
              <a:t>Originated from military war games, and came into existence during the late </a:t>
            </a:r>
            <a:r>
              <a:rPr lang="en-US" altLang="zh-TW" sz="2400" dirty="0" err="1"/>
              <a:t>1950’s</a:t>
            </a:r>
            <a:endParaRPr lang="en-US" altLang="zh-TW" sz="2400" dirty="0"/>
          </a:p>
          <a:p>
            <a:r>
              <a:rPr lang="en-US" altLang="zh-TW" sz="2400" dirty="0"/>
              <a:t>Evolution</a:t>
            </a:r>
          </a:p>
          <a:p>
            <a:pPr lvl="1"/>
            <a:r>
              <a:rPr lang="en-US" altLang="zh-TW" sz="2000" dirty="0"/>
              <a:t>non-computer-based board games, table games</a:t>
            </a:r>
          </a:p>
          <a:p>
            <a:pPr lvl="1"/>
            <a:r>
              <a:rPr lang="en-US" altLang="zh-TW" sz="2000" dirty="0"/>
              <a:t>experiential activities</a:t>
            </a:r>
          </a:p>
          <a:p>
            <a:pPr lvl="1"/>
            <a:r>
              <a:rPr lang="en-US" altLang="zh-TW" sz="2000" dirty="0"/>
              <a:t>computer-supported business games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A473D11-ACB7-F30A-9D9F-375BEA9AF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C2DB2C8-C4C7-2BCF-0072-9625C69E7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87673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54EA9B8A-3F77-49ED-F953-6BC67405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7296472" cy="1143000"/>
          </a:xfrm>
        </p:spPr>
        <p:txBody>
          <a:bodyPr/>
          <a:lstStyle/>
          <a:p>
            <a:r>
              <a:rPr lang="en-US" altLang="zh-TW" sz="3200" dirty="0"/>
              <a:t>Characteristics of Simulation Games</a:t>
            </a:r>
            <a:endParaRPr lang="zh-TW" altLang="en-US" sz="3200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9454B7C8-1FC9-BE5B-ABE0-5C38638A1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84104"/>
          </a:xfrm>
        </p:spPr>
        <p:txBody>
          <a:bodyPr/>
          <a:lstStyle/>
          <a:p>
            <a:r>
              <a:rPr lang="en-US" altLang="zh-TW" sz="2400" dirty="0"/>
              <a:t>Human, humanly controlled, </a:t>
            </a:r>
            <a:r>
              <a:rPr lang="en-US" altLang="zh-TW" sz="2400" dirty="0">
                <a:solidFill>
                  <a:srgbClr val="C00000"/>
                </a:solidFill>
              </a:rPr>
              <a:t>opponents</a:t>
            </a:r>
            <a:r>
              <a:rPr lang="en-US" altLang="zh-TW" sz="2400" dirty="0"/>
              <a:t>, whose actions have an effect upon each other and upon the environment (Role play)</a:t>
            </a:r>
          </a:p>
          <a:p>
            <a:r>
              <a:rPr lang="en-US" altLang="zh-TW" sz="2400" dirty="0"/>
              <a:t>an emphasis on competitiveness and </a:t>
            </a:r>
            <a:r>
              <a:rPr lang="en-US" altLang="zh-TW" sz="2400" dirty="0">
                <a:solidFill>
                  <a:srgbClr val="C00000"/>
                </a:solidFill>
              </a:rPr>
              <a:t>winning</a:t>
            </a:r>
            <a:endParaRPr lang="en-US" altLang="zh-TW" sz="2400" dirty="0"/>
          </a:p>
          <a:p>
            <a:r>
              <a:rPr lang="en-US" altLang="zh-TW" sz="2400" dirty="0"/>
              <a:t>an emphasis on pleasure, humor and </a:t>
            </a:r>
            <a:r>
              <a:rPr lang="en-US" altLang="zh-TW" sz="2400" dirty="0">
                <a:solidFill>
                  <a:srgbClr val="C00000"/>
                </a:solidFill>
              </a:rPr>
              <a:t>enjoyment</a:t>
            </a:r>
            <a:endParaRPr lang="en-US" altLang="zh-TW" sz="2400" dirty="0"/>
          </a:p>
          <a:p>
            <a:r>
              <a:rPr lang="en-US" altLang="zh-TW" sz="2400" dirty="0"/>
              <a:t>a </a:t>
            </a:r>
            <a:r>
              <a:rPr lang="en-US" altLang="zh-TW" sz="2400" dirty="0">
                <a:solidFill>
                  <a:srgbClr val="C00000"/>
                </a:solidFill>
              </a:rPr>
              <a:t>repetitive</a:t>
            </a:r>
            <a:r>
              <a:rPr lang="en-US" altLang="zh-TW" sz="2400" dirty="0"/>
              <a:t> cycle of making decisions and encountering a result, allowing the hope of improvement and </a:t>
            </a:r>
            <a:r>
              <a:rPr lang="en-US" altLang="zh-TW" sz="2400" dirty="0">
                <a:solidFill>
                  <a:srgbClr val="C00000"/>
                </a:solidFill>
              </a:rPr>
              <a:t>“doing better next time”</a:t>
            </a:r>
            <a:endParaRPr lang="zh-TW" altLang="en-US" sz="24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0AE56C4-44AB-BB21-B932-8FC85F4731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7D0AA1-EC7A-4B41-3377-7E8C726FB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35275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50761DD-89CE-7656-CDE2-EBCFE4C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Our Games this term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D7C1777-FFDD-F58F-B824-704EBDA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Beer game</a:t>
            </a:r>
          </a:p>
          <a:p>
            <a:endParaRPr lang="en-US" altLang="zh-TW" dirty="0"/>
          </a:p>
          <a:p>
            <a:r>
              <a:rPr lang="en-US" altLang="zh-TW" dirty="0"/>
              <a:t>Business strategy game</a:t>
            </a:r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F462E1-503F-926A-0D02-CD7516CDD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6E0D15F-455F-6D35-6ED7-1F2707D76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40479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2465</TotalTime>
  <Words>302</Words>
  <Application>Microsoft Office PowerPoint</Application>
  <PresentationFormat>如螢幕大小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Webdings</vt:lpstr>
      <vt:lpstr>Wingdings</vt:lpstr>
      <vt:lpstr>0ckf</vt:lpstr>
      <vt:lpstr>Business Simulation </vt:lpstr>
      <vt:lpstr>Simulation</vt:lpstr>
      <vt:lpstr>Business Simulation </vt:lpstr>
      <vt:lpstr>Business Simulation Games </vt:lpstr>
      <vt:lpstr>Characteristics of Simulation Games</vt:lpstr>
      <vt:lpstr>Our Games this term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162</cp:revision>
  <dcterms:created xsi:type="dcterms:W3CDTF">1999-04-05T16:45:56Z</dcterms:created>
  <dcterms:modified xsi:type="dcterms:W3CDTF">2023-03-01T12:11:02Z</dcterms:modified>
</cp:coreProperties>
</file>