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741" r:id="rId2"/>
  </p:sldMasterIdLst>
  <p:notesMasterIdLst>
    <p:notesMasterId r:id="rId27"/>
  </p:notesMasterIdLst>
  <p:handoutMasterIdLst>
    <p:handoutMasterId r:id="rId28"/>
  </p:handoutMasterIdLst>
  <p:sldIdLst>
    <p:sldId id="565" r:id="rId3"/>
    <p:sldId id="600" r:id="rId4"/>
    <p:sldId id="572" r:id="rId5"/>
    <p:sldId id="573" r:id="rId6"/>
    <p:sldId id="574" r:id="rId7"/>
    <p:sldId id="575" r:id="rId8"/>
    <p:sldId id="576" r:id="rId9"/>
    <p:sldId id="577" r:id="rId10"/>
    <p:sldId id="578" r:id="rId11"/>
    <p:sldId id="579" r:id="rId12"/>
    <p:sldId id="580" r:id="rId13"/>
    <p:sldId id="582" r:id="rId14"/>
    <p:sldId id="583" r:id="rId15"/>
    <p:sldId id="584" r:id="rId16"/>
    <p:sldId id="586" r:id="rId17"/>
    <p:sldId id="587" r:id="rId18"/>
    <p:sldId id="588" r:id="rId19"/>
    <p:sldId id="591" r:id="rId20"/>
    <p:sldId id="592" r:id="rId21"/>
    <p:sldId id="593" r:id="rId22"/>
    <p:sldId id="594" r:id="rId23"/>
    <p:sldId id="595" r:id="rId24"/>
    <p:sldId id="598" r:id="rId25"/>
    <p:sldId id="599" r:id="rId26"/>
  </p:sldIdLst>
  <p:sldSz cx="9144000" cy="6858000" type="screen4x3"/>
  <p:notesSz cx="6858000" cy="9144000"/>
  <p:defaultTextStyle>
    <a:defPPr>
      <a:defRPr lang="zh-TW"/>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1611"/>
  </p:normalViewPr>
  <p:slideViewPr>
    <p:cSldViewPr>
      <p:cViewPr varScale="1">
        <p:scale>
          <a:sx n="106" d="100"/>
          <a:sy n="106" d="100"/>
        </p:scale>
        <p:origin x="1938" y="1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3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a:extLst>
              <a:ext uri="{FF2B5EF4-FFF2-40B4-BE49-F238E27FC236}">
                <a16:creationId xmlns="" xmlns:a16="http://schemas.microsoft.com/office/drawing/2014/main" id="{2D988822-E662-1489-FA42-33ECA798AC8D}"/>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imes New Roman" charset="0"/>
                <a:ea typeface="新細明體" charset="0"/>
                <a:cs typeface="新細明體" charset="0"/>
              </a:defRPr>
            </a:lvl1pPr>
          </a:lstStyle>
          <a:p>
            <a:pPr>
              <a:defRPr/>
            </a:pPr>
            <a:endParaRPr lang="zh-TW" altLang="en-US"/>
          </a:p>
        </p:txBody>
      </p:sp>
      <p:sp>
        <p:nvSpPr>
          <p:cNvPr id="3" name="日期版面配置區 2">
            <a:extLst>
              <a:ext uri="{FF2B5EF4-FFF2-40B4-BE49-F238E27FC236}">
                <a16:creationId xmlns="" xmlns:a16="http://schemas.microsoft.com/office/drawing/2014/main" id="{83B484CE-C10B-96E7-03D6-EA53DBFDC558}"/>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2E702F10-1096-734F-BF4D-7C57AFF6DB3E}" type="datetimeFigureOut">
              <a:rPr lang="zh-TW" altLang="en-US"/>
              <a:pPr>
                <a:defRPr/>
              </a:pPr>
              <a:t>2024/10/16</a:t>
            </a:fld>
            <a:endParaRPr lang="zh-TW" altLang="en-US"/>
          </a:p>
        </p:txBody>
      </p:sp>
      <p:sp>
        <p:nvSpPr>
          <p:cNvPr id="4" name="頁尾版面配置區 3">
            <a:extLst>
              <a:ext uri="{FF2B5EF4-FFF2-40B4-BE49-F238E27FC236}">
                <a16:creationId xmlns="" xmlns:a16="http://schemas.microsoft.com/office/drawing/2014/main" id="{BB2CC22B-E85A-85AE-D27A-8552B5A35D8A}"/>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Times New Roman" charset="0"/>
                <a:ea typeface="新細明體" charset="0"/>
                <a:cs typeface="新細明體" charset="0"/>
              </a:defRPr>
            </a:lvl1pPr>
          </a:lstStyle>
          <a:p>
            <a:pPr>
              <a:defRPr/>
            </a:pPr>
            <a:endParaRPr lang="zh-TW" altLang="en-US"/>
          </a:p>
        </p:txBody>
      </p:sp>
      <p:sp>
        <p:nvSpPr>
          <p:cNvPr id="5" name="投影片編號版面配置區 4">
            <a:extLst>
              <a:ext uri="{FF2B5EF4-FFF2-40B4-BE49-F238E27FC236}">
                <a16:creationId xmlns="" xmlns:a16="http://schemas.microsoft.com/office/drawing/2014/main" id="{85DDBE6F-8265-E023-7960-DB38920ABCC4}"/>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F4F24F31-2812-C649-A16F-67E64E9EF288}" type="slidenum">
              <a:rPr lang="zh-TW" altLang="en-US"/>
              <a:pPr>
                <a:defRPr/>
              </a:pPr>
              <a:t>‹#›</a:t>
            </a:fld>
            <a:endParaRPr lang="zh-TW"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BF0913E2-8E81-D2B6-7855-B1CA91439566}"/>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anose="02020603050405020304" pitchFamily="18" charset="0"/>
                <a:ea typeface="新細明體" panose="02020500000000000000" pitchFamily="18" charset="-120"/>
                <a:cs typeface="+mn-cs"/>
              </a:defRPr>
            </a:lvl1pPr>
          </a:lstStyle>
          <a:p>
            <a:pPr>
              <a:defRPr/>
            </a:pPr>
            <a:endParaRPr lang="en-US" altLang="zh-TW"/>
          </a:p>
        </p:txBody>
      </p:sp>
      <p:sp>
        <p:nvSpPr>
          <p:cNvPr id="3075" name="Rectangle 3">
            <a:extLst>
              <a:ext uri="{FF2B5EF4-FFF2-40B4-BE49-F238E27FC236}">
                <a16:creationId xmlns="" xmlns:a16="http://schemas.microsoft.com/office/drawing/2014/main" id="{4A8155E8-C799-BA5B-07DC-F0CC2D624CA6}"/>
              </a:ext>
            </a:extLst>
          </p:cNvPr>
          <p:cNvSpPr>
            <a:spLocks noGrp="1" noChangeArrowheads="1"/>
          </p:cNvSpPr>
          <p:nvPr>
            <p:ph type="dt"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anose="02020603050405020304" pitchFamily="18" charset="0"/>
                <a:ea typeface="新細明體" panose="02020500000000000000" pitchFamily="18" charset="-120"/>
                <a:cs typeface="+mn-cs"/>
              </a:defRPr>
            </a:lvl1pPr>
          </a:lstStyle>
          <a:p>
            <a:pPr>
              <a:defRPr/>
            </a:pPr>
            <a:endParaRPr lang="en-US" altLang="zh-TW"/>
          </a:p>
        </p:txBody>
      </p:sp>
      <p:sp>
        <p:nvSpPr>
          <p:cNvPr id="16388" name="Rectangle 4">
            <a:extLst>
              <a:ext uri="{FF2B5EF4-FFF2-40B4-BE49-F238E27FC236}">
                <a16:creationId xmlns="" xmlns:a16="http://schemas.microsoft.com/office/drawing/2014/main" id="{09840314-CCFE-C635-7B4A-0CEE8F135F7A}"/>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 xmlns:a16="http://schemas.microsoft.com/office/drawing/2014/main" id="{474B2316-C600-C35F-9DD0-BB4025E58E5B}"/>
              </a:ext>
            </a:extLst>
          </p:cNvPr>
          <p:cNvSpPr>
            <a:spLocks noGrp="1" noChangeArrowheads="1"/>
          </p:cNvSpPr>
          <p:nvPr>
            <p:ph type="body" sz="quarter" idx="3"/>
          </p:nvPr>
        </p:nvSpPr>
        <p:spPr bwMode="auto">
          <a:xfrm>
            <a:off x="914400" y="4343400"/>
            <a:ext cx="50292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3078" name="Rectangle 6">
            <a:extLst>
              <a:ext uri="{FF2B5EF4-FFF2-40B4-BE49-F238E27FC236}">
                <a16:creationId xmlns="" xmlns:a16="http://schemas.microsoft.com/office/drawing/2014/main" id="{03DE2470-6AB4-F57F-3E5E-3C43DC796500}"/>
              </a:ext>
            </a:extLst>
          </p:cNvPr>
          <p:cNvSpPr>
            <a:spLocks noGrp="1" noChangeArrowheads="1"/>
          </p:cNvSpPr>
          <p:nvPr>
            <p:ph type="ftr" sz="quarter" idx="4"/>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anose="02020603050405020304" pitchFamily="18" charset="0"/>
                <a:ea typeface="新細明體" panose="02020500000000000000" pitchFamily="18" charset="-120"/>
                <a:cs typeface="+mn-cs"/>
              </a:defRPr>
            </a:lvl1pPr>
          </a:lstStyle>
          <a:p>
            <a:pPr>
              <a:defRPr/>
            </a:pPr>
            <a:endParaRPr lang="en-US" altLang="zh-TW"/>
          </a:p>
        </p:txBody>
      </p:sp>
      <p:sp>
        <p:nvSpPr>
          <p:cNvPr id="3079" name="Rectangle 7">
            <a:extLst>
              <a:ext uri="{FF2B5EF4-FFF2-40B4-BE49-F238E27FC236}">
                <a16:creationId xmlns="" xmlns:a16="http://schemas.microsoft.com/office/drawing/2014/main" id="{28F72677-7848-41ED-BC42-F0B25C0C468C}"/>
              </a:ext>
            </a:extLst>
          </p:cNvPr>
          <p:cNvSpPr>
            <a:spLocks noGrp="1" noChangeArrowheads="1"/>
          </p:cNvSpPr>
          <p:nvPr>
            <p:ph type="sldNum" sz="quarter" idx="5"/>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13094A7-B11C-0B40-BAF0-7BDC981956F3}" type="slidenum">
              <a:rPr lang="en-US" altLang="zh-TW"/>
              <a:pPr>
                <a:defRPr/>
              </a:pPr>
              <a:t>‹#›</a:t>
            </a:fld>
            <a:endParaRPr lang="en-US" altLang="zh-TW"/>
          </a:p>
        </p:txBody>
      </p:sp>
    </p:spTree>
    <p:extLst>
      <p:ext uri="{BB962C8B-B14F-4D97-AF65-F5344CB8AC3E}">
        <p14:creationId xmlns:p14="http://schemas.microsoft.com/office/powerpoint/2010/main" val="336180119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新細明體" panose="02020500000000000000" pitchFamily="18" charset="-120"/>
        <a:cs typeface="新細明體" charset="0"/>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新細明體" panose="02020500000000000000" pitchFamily="18" charset="-120"/>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新細明體" panose="02020500000000000000" pitchFamily="18" charset="-120"/>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新細明體" panose="02020500000000000000" pitchFamily="18" charset="-120"/>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新細明體" panose="02020500000000000000"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a:extLst>
              <a:ext uri="{FF2B5EF4-FFF2-40B4-BE49-F238E27FC236}">
                <a16:creationId xmlns="" xmlns:a16="http://schemas.microsoft.com/office/drawing/2014/main" id="{46B688D1-ACEA-DE46-AE19-66280A54986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BC887652-BC0A-014D-B0BB-D1C2257CB001}" type="slidenum">
              <a:rPr lang="en-US" altLang="zh-TW" sz="1200"/>
              <a:pPr/>
              <a:t>1</a:t>
            </a:fld>
            <a:endParaRPr lang="en-US" altLang="zh-TW" sz="1200"/>
          </a:p>
        </p:txBody>
      </p:sp>
      <p:sp>
        <p:nvSpPr>
          <p:cNvPr id="19458" name="Rectangle 2">
            <a:extLst>
              <a:ext uri="{FF2B5EF4-FFF2-40B4-BE49-F238E27FC236}">
                <a16:creationId xmlns="" xmlns:a16="http://schemas.microsoft.com/office/drawing/2014/main" id="{D71B7567-E56B-09A2-E134-A828F5BB4004}"/>
              </a:ext>
            </a:extLst>
          </p:cNvPr>
          <p:cNvSpPr>
            <a:spLocks noGrp="1" noRot="1" noChangeAspect="1" noChangeArrowheads="1" noTextEdit="1"/>
          </p:cNvSpPr>
          <p:nvPr>
            <p:ph type="sldImg"/>
          </p:nvPr>
        </p:nvSpPr>
        <p:spPr>
          <a:ln/>
        </p:spPr>
      </p:sp>
      <p:sp>
        <p:nvSpPr>
          <p:cNvPr id="19459" name="Rectangle 3">
            <a:extLst>
              <a:ext uri="{FF2B5EF4-FFF2-40B4-BE49-F238E27FC236}">
                <a16:creationId xmlns="" xmlns:a16="http://schemas.microsoft.com/office/drawing/2014/main" id="{32CE6D38-AD41-CF69-DA71-B0EDE5E8519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zh-TW"/>
          </a:p>
        </p:txBody>
      </p:sp>
    </p:spTree>
    <p:extLst>
      <p:ext uri="{BB962C8B-B14F-4D97-AF65-F5344CB8AC3E}">
        <p14:creationId xmlns:p14="http://schemas.microsoft.com/office/powerpoint/2010/main" val="8269714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u="none" strike="noStrike" baseline="0" dirty="0">
                <a:cs typeface="Times New Roman" panose="02020603050405020304" pitchFamily="18" charset="0"/>
              </a:rPr>
              <a:t>Four major forms of totalitarianism exist in the world today. Until recently, the most widespread was communist totalitarianism. Communism, however, is in decline worldwide, and most of the Communist Party dictatorships have collapsed since 1989.</a:t>
            </a:r>
            <a:endParaRPr lang="en-US" altLang="en-US" dirty="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D9A7A27-C7DA-4E20-8877-F9D8D7F61956}" type="slidenum">
              <a:rPr lang="en-US" smtClean="0"/>
              <a:t>11</a:t>
            </a:fld>
            <a:endParaRPr lang="en-US"/>
          </a:p>
        </p:txBody>
      </p:sp>
    </p:spTree>
    <p:extLst>
      <p:ext uri="{BB962C8B-B14F-4D97-AF65-F5344CB8AC3E}">
        <p14:creationId xmlns:p14="http://schemas.microsoft.com/office/powerpoint/2010/main" val="19076840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LO 2-2 </a:t>
            </a:r>
            <a:r>
              <a:rPr lang="en-US" dirty="0"/>
              <a:t>Understand how the economic systems of countries differ.</a:t>
            </a:r>
          </a:p>
          <a:p>
            <a:pPr eaLnBrk="1" hangingPunct="1"/>
            <a:endParaRPr lang="en-US" altLang="en-US" dirty="0"/>
          </a:p>
          <a:p>
            <a:pPr eaLnBrk="1" hangingPunct="1"/>
            <a:r>
              <a:rPr lang="en-US" altLang="en-US" dirty="0"/>
              <a:t>We can identify three broad types of economic systems: a market economy, a command economy, and a mixed economy.</a:t>
            </a:r>
          </a:p>
        </p:txBody>
      </p:sp>
      <p:sp>
        <p:nvSpPr>
          <p:cNvPr id="4" name="Slide Number Placeholder 3"/>
          <p:cNvSpPr>
            <a:spLocks noGrp="1"/>
          </p:cNvSpPr>
          <p:nvPr>
            <p:ph type="sldNum" sz="quarter" idx="5"/>
          </p:nvPr>
        </p:nvSpPr>
        <p:spPr/>
        <p:txBody>
          <a:bodyPr/>
          <a:lstStyle/>
          <a:p>
            <a:fld id="{CD9A7A27-C7DA-4E20-8877-F9D8D7F61956}" type="slidenum">
              <a:rPr lang="en-US" smtClean="0"/>
              <a:t>12</a:t>
            </a:fld>
            <a:endParaRPr lang="en-US"/>
          </a:p>
        </p:txBody>
      </p:sp>
    </p:spTree>
    <p:extLst>
      <p:ext uri="{BB962C8B-B14F-4D97-AF65-F5344CB8AC3E}">
        <p14:creationId xmlns:p14="http://schemas.microsoft.com/office/powerpoint/2010/main" val="2922503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u="none" strike="noStrike" baseline="0" dirty="0">
                <a:cs typeface="Times New Roman" panose="02020603050405020304" pitchFamily="18" charset="0"/>
              </a:rPr>
              <a:t>Given the dangers inherent in monopoly, one role of government in a market economy is to encourage vigorous free and fair competition between private producers.</a:t>
            </a:r>
            <a:endParaRPr lang="en-US" altLang="en-US" dirty="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D9A7A27-C7DA-4E20-8877-F9D8D7F61956}" type="slidenum">
              <a:rPr lang="en-US" smtClean="0"/>
              <a:t>13</a:t>
            </a:fld>
            <a:endParaRPr lang="en-US"/>
          </a:p>
        </p:txBody>
      </p:sp>
    </p:spTree>
    <p:extLst>
      <p:ext uri="{BB962C8B-B14F-4D97-AF65-F5344CB8AC3E}">
        <p14:creationId xmlns:p14="http://schemas.microsoft.com/office/powerpoint/2010/main" val="2224405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u="none" strike="noStrike" baseline="0" dirty="0">
                <a:cs typeface="Times New Roman" panose="02020603050405020304" pitchFamily="18" charset="0"/>
              </a:rPr>
              <a:t>Since the demise of communism in the late 1980s, the number of command economies has fallen dramatically. Some elements of a command economy were also evident in a number of democratic nations led by socialist-inclined governments. France and India both experimented with extensive government planning and state ownership, although government planning has fallen into disfavor in both countries.</a:t>
            </a:r>
          </a:p>
          <a:p>
            <a:pPr algn="l"/>
            <a:endParaRPr lang="en-US" altLang="en-US" b="0" i="0" u="none" strike="noStrike" baseline="0" dirty="0">
              <a:cs typeface="Times New Roman" panose="02020603050405020304" pitchFamily="18" charset="0"/>
            </a:endParaRPr>
          </a:p>
          <a:p>
            <a:pPr algn="l"/>
            <a:r>
              <a:rPr lang="en-US" b="0" i="0" u="none" strike="noStrike" baseline="0" dirty="0">
                <a:cs typeface="Times New Roman" panose="02020603050405020304" pitchFamily="18" charset="0"/>
              </a:rPr>
              <a:t>While the objective of a command economy is to mobilize economic resources for the public good, the opposite often seems to have occurred.</a:t>
            </a:r>
            <a:endParaRPr lang="en-US" altLang="en-US" dirty="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D9A7A27-C7DA-4E20-8877-F9D8D7F61956}" type="slidenum">
              <a:rPr lang="en-US" smtClean="0"/>
              <a:t>14</a:t>
            </a:fld>
            <a:endParaRPr lang="en-US"/>
          </a:p>
        </p:txBody>
      </p:sp>
    </p:spTree>
    <p:extLst>
      <p:ext uri="{BB962C8B-B14F-4D97-AF65-F5344CB8AC3E}">
        <p14:creationId xmlns:p14="http://schemas.microsoft.com/office/powerpoint/2010/main" val="1535428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0" i="0" u="none" strike="noStrike" baseline="0" dirty="0">
                <a:cs typeface="Times New Roman" panose="02020603050405020304" pitchFamily="18" charset="0"/>
              </a:rPr>
              <a:t>China currently operates with a mixed economy. Mixed economies were once common throughout much of the developed world, although they are becoming less so. Until the 1980s, Great Britain, France, and Sweden were mixed economies, but extensive privatization has reduced state ownership of businesses in all three nations. A similar trend occurred in many other countries where there was once a large state-owned sector, such as Brazil, Italy, and India (although there are still state-owned enterprises in all of these nations).</a:t>
            </a:r>
            <a:endParaRPr lang="en-US" altLang="en-US" dirty="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D9A7A27-C7DA-4E20-8877-F9D8D7F61956}" type="slidenum">
              <a:rPr lang="en-US" smtClean="0"/>
              <a:t>15</a:t>
            </a:fld>
            <a:endParaRPr lang="en-US"/>
          </a:p>
        </p:txBody>
      </p:sp>
    </p:spTree>
    <p:extLst>
      <p:ext uri="{BB962C8B-B14F-4D97-AF65-F5344CB8AC3E}">
        <p14:creationId xmlns:p14="http://schemas.microsoft.com/office/powerpoint/2010/main" val="26061268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LO 2-3 </a:t>
            </a:r>
            <a:r>
              <a:rPr lang="en-US" dirty="0"/>
              <a:t>Understand how the legal systems of countries differ.</a:t>
            </a:r>
          </a:p>
          <a:p>
            <a:pPr eaLnBrk="1" hangingPunct="1"/>
            <a:endParaRPr lang="en-US" altLang="en-US" dirty="0"/>
          </a:p>
          <a:p>
            <a:pPr eaLnBrk="1" hangingPunct="1"/>
            <a:r>
              <a:rPr lang="en-US" altLang="en-US" dirty="0"/>
              <a:t>Like the economic system of a country, the legal system is influenced by the prevailing political system (although it is also strongly influenced by historical tradition). The government of a country defines the legal framework within which firms do business, and often the laws that regulate business reflect the rulers’ dominant political ideology.</a:t>
            </a:r>
          </a:p>
        </p:txBody>
      </p:sp>
      <p:sp>
        <p:nvSpPr>
          <p:cNvPr id="4" name="Slide Number Placeholder 3"/>
          <p:cNvSpPr>
            <a:spLocks noGrp="1"/>
          </p:cNvSpPr>
          <p:nvPr>
            <p:ph type="sldNum" sz="quarter" idx="5"/>
          </p:nvPr>
        </p:nvSpPr>
        <p:spPr/>
        <p:txBody>
          <a:bodyPr/>
          <a:lstStyle/>
          <a:p>
            <a:fld id="{CD9A7A27-C7DA-4E20-8877-F9D8D7F61956}" type="slidenum">
              <a:rPr lang="en-US" smtClean="0"/>
              <a:t>16</a:t>
            </a:fld>
            <a:endParaRPr lang="en-US"/>
          </a:p>
        </p:txBody>
      </p:sp>
    </p:spTree>
    <p:extLst>
      <p:ext uri="{BB962C8B-B14F-4D97-AF65-F5344CB8AC3E}">
        <p14:creationId xmlns:p14="http://schemas.microsoft.com/office/powerpoint/2010/main" val="17319764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i="0" dirty="0">
                <a:cs typeface="Times New Roman" panose="02020603050405020304" pitchFamily="18" charset="0"/>
              </a:rPr>
              <a:t>In common law, </a:t>
            </a:r>
            <a:r>
              <a:rPr lang="en-US" i="1" dirty="0">
                <a:cs typeface="Times New Roman" panose="02020603050405020304" pitchFamily="18" charset="0"/>
              </a:rPr>
              <a:t>tradition</a:t>
            </a:r>
            <a:r>
              <a:rPr lang="en-US" dirty="0">
                <a:cs typeface="Times New Roman" panose="02020603050405020304" pitchFamily="18" charset="0"/>
              </a:rPr>
              <a:t> refers to a country’s legal history, </a:t>
            </a:r>
            <a:r>
              <a:rPr lang="en-US" i="1" dirty="0">
                <a:cs typeface="Times New Roman" panose="02020603050405020304" pitchFamily="18" charset="0"/>
              </a:rPr>
              <a:t>precedent</a:t>
            </a:r>
            <a:r>
              <a:rPr lang="en-US" dirty="0">
                <a:cs typeface="Times New Roman" panose="02020603050405020304" pitchFamily="18" charset="0"/>
              </a:rPr>
              <a:t> to cases that have come before the courts in the past, and </a:t>
            </a:r>
            <a:r>
              <a:rPr lang="en-US" i="1" dirty="0">
                <a:cs typeface="Times New Roman" panose="02020603050405020304" pitchFamily="18" charset="0"/>
              </a:rPr>
              <a:t>custom</a:t>
            </a:r>
            <a:r>
              <a:rPr lang="en-US" dirty="0">
                <a:cs typeface="Times New Roman" panose="02020603050405020304" pitchFamily="18" charset="0"/>
              </a:rPr>
              <a:t> to the ways in which laws are applied in specific situations.</a:t>
            </a:r>
          </a:p>
          <a:p>
            <a:pPr eaLnBrk="1" hangingPunct="1"/>
            <a:endParaRPr lang="en-US" altLang="en-US" dirty="0">
              <a:cs typeface="Times New Roman" panose="02020603050405020304" pitchFamily="18" charset="0"/>
            </a:endParaRPr>
          </a:p>
          <a:p>
            <a:pPr eaLnBrk="1" hangingPunct="1"/>
            <a:r>
              <a:rPr lang="en-US" altLang="en-US" dirty="0">
                <a:cs typeface="Times New Roman" panose="02020603050405020304" pitchFamily="18" charset="0"/>
              </a:rPr>
              <a:t>A civil law system tends to be less adversarial than a common law system because the judges rely on detailed legal codes rather than interpreting tradition, precedent, and custom.</a:t>
            </a:r>
          </a:p>
          <a:p>
            <a:pPr eaLnBrk="1" hangingPunct="1"/>
            <a:endParaRPr lang="en-US" altLang="en-US" dirty="0">
              <a:cs typeface="Times New Roman" panose="02020603050405020304" pitchFamily="18" charset="0"/>
            </a:endParaRPr>
          </a:p>
          <a:p>
            <a:pPr algn="l"/>
            <a:r>
              <a:rPr lang="en-US" b="0" i="0" u="none" strike="noStrike" baseline="0" dirty="0">
                <a:cs typeface="Times New Roman" panose="02020603050405020304" pitchFamily="18" charset="0"/>
              </a:rPr>
              <a:t>In practice, Islamic jurists and scholars are constantly debating the application of Islamic law to the modern world. In reality, many Muslim countries have legal systems that are a blend of Islamic law and a common or civil law system.</a:t>
            </a:r>
            <a:endParaRPr lang="en-US" altLang="en-US" dirty="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D9A7A27-C7DA-4E20-8877-F9D8D7F61956}" type="slidenum">
              <a:rPr lang="en-US" smtClean="0"/>
              <a:t>17</a:t>
            </a:fld>
            <a:endParaRPr lang="en-US"/>
          </a:p>
        </p:txBody>
      </p:sp>
    </p:spTree>
    <p:extLst>
      <p:ext uri="{BB962C8B-B14F-4D97-AF65-F5344CB8AC3E}">
        <p14:creationId xmlns:p14="http://schemas.microsoft.com/office/powerpoint/2010/main" val="24366321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systematic differences in the extent of corruption. In some countries, the rule of law minimizes corruption. Corruption is seen and treated as illegal, and when discovered, violators are punished by the full force of the law. In other countries, the rule of law is weak and corruption by bureaucrats and politicians is rife. Corruption is so endemic in some countries that politicians and bureaucrats regard it as a perk of office and openly flout laws against corruption.</a:t>
            </a:r>
            <a:endParaRPr lang="en-US" altLang="en-US" dirty="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D9A7A27-C7DA-4E20-8877-F9D8D7F61956}" type="slidenum">
              <a:rPr lang="en-US" smtClean="0"/>
              <a:t>18</a:t>
            </a:fld>
            <a:endParaRPr lang="en-US"/>
          </a:p>
        </p:txBody>
      </p:sp>
    </p:spTree>
    <p:extLst>
      <p:ext uri="{BB962C8B-B14F-4D97-AF65-F5344CB8AC3E}">
        <p14:creationId xmlns:p14="http://schemas.microsoft.com/office/powerpoint/2010/main" val="1291326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u="none" strike="noStrike" baseline="0" dirty="0">
                <a:cs typeface="Times New Roman" panose="02020603050405020304" pitchFamily="18" charset="0"/>
              </a:rPr>
              <a:t>By siphoning off profits, corrupt politicians and bureaucrats reduce the returns to business investment and, hence, reduce the incentive of both domestic and foreign businesses to invest in that country. The lower level of investment that results hurts economic growth. Thus, we would expect countries with high levels of corruption such as Indonesia, Nigeria, and Russia to have a lower rate of economic growth than might otherwise have been the case.</a:t>
            </a:r>
            <a:endParaRPr lang="en-US" altLang="en-US" dirty="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D9A7A27-C7DA-4E20-8877-F9D8D7F61956}" type="slidenum">
              <a:rPr lang="en-US" smtClean="0"/>
              <a:t>19</a:t>
            </a:fld>
            <a:endParaRPr lang="en-US"/>
          </a:p>
        </p:txBody>
      </p:sp>
    </p:spTree>
    <p:extLst>
      <p:ext uri="{BB962C8B-B14F-4D97-AF65-F5344CB8AC3E}">
        <p14:creationId xmlns:p14="http://schemas.microsoft.com/office/powerpoint/2010/main" val="30109086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baseline="0" dirty="0">
                <a:latin typeface="Times New Roman" panose="02020603050405020304" pitchFamily="18" charset="0"/>
                <a:cs typeface="Times New Roman" panose="02020603050405020304" pitchFamily="18" charset="0"/>
              </a:rPr>
              <a:t>As can be seen in Figure 2.1, the organization rated countries such as New Zealand and Sweden as clean; it rated others, such as Russia, Zimbabwe, and Venezuela, as corrupt. Somalia ranked last out of all 180 countries in the survey (the country is often described as a “failed state”).</a:t>
            </a:r>
            <a:endParaRPr lang="en-US" altLang="en-US" sz="1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D9A7A27-C7DA-4E20-8877-F9D8D7F61956}" type="slidenum">
              <a:rPr lang="en-US" smtClean="0"/>
              <a:t>20</a:t>
            </a:fld>
            <a:endParaRPr lang="en-US"/>
          </a:p>
        </p:txBody>
      </p:sp>
    </p:spTree>
    <p:extLst>
      <p:ext uri="{BB962C8B-B14F-4D97-AF65-F5344CB8AC3E}">
        <p14:creationId xmlns:p14="http://schemas.microsoft.com/office/powerpoint/2010/main" val="1436468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baseline="0" dirty="0">
                <a:latin typeface="Times New Roman" panose="02020603050405020304" pitchFamily="18" charset="0"/>
                <a:cs typeface="Times New Roman" panose="02020603050405020304" pitchFamily="18" charset="0"/>
              </a:rPr>
              <a:t>The opening case illustrates some of the issues discussed in this chapter. One of the most dramatic economic developments of the last 40 years has been the rise of China. China operates with a mixed economy in which the state is actively involved in production, both directly through ownership of the means of production and indirectly when it uses state-owned banks to provide strategic support to private enterprises. This is a different economic system than that found in many Western democracies, where the role of the state in economic activity is much more limited. One cannot understand how business is done in China without taking these differences into consideration.</a:t>
            </a:r>
            <a:endParaRPr lang="en-US" sz="1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D9A7A27-C7DA-4E20-8877-F9D8D7F61956}" type="slidenum">
              <a:rPr lang="en-US" smtClean="0"/>
              <a:t>3</a:t>
            </a:fld>
            <a:endParaRPr lang="en-US"/>
          </a:p>
        </p:txBody>
      </p:sp>
    </p:spTree>
    <p:extLst>
      <p:ext uri="{BB962C8B-B14F-4D97-AF65-F5344CB8AC3E}">
        <p14:creationId xmlns:p14="http://schemas.microsoft.com/office/powerpoint/2010/main" val="17362366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1997, trade and finance ministers from the member states of the </a:t>
            </a:r>
            <a:r>
              <a:rPr lang="en-US" dirty="0" err="1"/>
              <a:t>Organisation</a:t>
            </a:r>
            <a:r>
              <a:rPr lang="en-US" dirty="0"/>
              <a:t> for Economic Co-operation and Development (OECD), an association of 34 major economies including most Western economies (but not Russia, India, or China), adopted the Convention on Combating Bribery of Foreign Public Officials in International Business Transactions obliging member-states to make the bribery of foreign public officials a criminal offense.</a:t>
            </a:r>
            <a:endParaRPr lang="en-US" altLang="en-US" dirty="0"/>
          </a:p>
        </p:txBody>
      </p:sp>
      <p:sp>
        <p:nvSpPr>
          <p:cNvPr id="4" name="Slide Number Placeholder 3"/>
          <p:cNvSpPr>
            <a:spLocks noGrp="1"/>
          </p:cNvSpPr>
          <p:nvPr>
            <p:ph type="sldNum" sz="quarter" idx="5"/>
          </p:nvPr>
        </p:nvSpPr>
        <p:spPr/>
        <p:txBody>
          <a:bodyPr/>
          <a:lstStyle/>
          <a:p>
            <a:fld id="{CD9A7A27-C7DA-4E20-8877-F9D8D7F61956}" type="slidenum">
              <a:rPr lang="en-US" smtClean="0"/>
              <a:t>21</a:t>
            </a:fld>
            <a:endParaRPr lang="en-US"/>
          </a:p>
        </p:txBody>
      </p:sp>
    </p:spTree>
    <p:extLst>
      <p:ext uri="{BB962C8B-B14F-4D97-AF65-F5344CB8AC3E}">
        <p14:creationId xmlns:p14="http://schemas.microsoft.com/office/powerpoint/2010/main" val="8603936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u="none" strike="noStrike" baseline="0" dirty="0">
                <a:cs typeface="Times New Roman" panose="02020603050405020304" pitchFamily="18" charset="0"/>
              </a:rPr>
              <a:t>The philosophy behind intellectual property laws is to reward the originator of a new invention, book, musical record, clothes design, restaurant chain, and the like for his or her idea and effort. Such laws stimulate innovation and creative work. They provide an incentive for people to search for novel ways of doing things, and they reward creativity.</a:t>
            </a:r>
            <a:endParaRPr lang="en-US" altLang="en-US" dirty="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D9A7A27-C7DA-4E20-8877-F9D8D7F61956}" type="slidenum">
              <a:rPr lang="en-US" smtClean="0"/>
              <a:t>22</a:t>
            </a:fld>
            <a:endParaRPr lang="en-US"/>
          </a:p>
        </p:txBody>
      </p:sp>
    </p:spTree>
    <p:extLst>
      <p:ext uri="{BB962C8B-B14F-4D97-AF65-F5344CB8AC3E}">
        <p14:creationId xmlns:p14="http://schemas.microsoft.com/office/powerpoint/2010/main" val="9989257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0" i="0" u="none" strike="noStrike" baseline="0" dirty="0">
                <a:cs typeface="Times New Roman" panose="02020603050405020304" pitchFamily="18" charset="0"/>
              </a:rPr>
              <a:t>While the ethical thing to do is undoubtedly to adhere to home-country standards, firms have been known to take advantage of lax safety and liability laws to do business in a manner that would not be allowed at home.</a:t>
            </a:r>
            <a:endParaRPr lang="en-US" altLang="en-US" dirty="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D9A7A27-C7DA-4E20-8877-F9D8D7F61956}" type="slidenum">
              <a:rPr lang="en-US" smtClean="0"/>
              <a:t>23</a:t>
            </a:fld>
            <a:endParaRPr lang="en-US"/>
          </a:p>
        </p:txBody>
      </p:sp>
    </p:spTree>
    <p:extLst>
      <p:ext uri="{BB962C8B-B14F-4D97-AF65-F5344CB8AC3E}">
        <p14:creationId xmlns:p14="http://schemas.microsoft.com/office/powerpoint/2010/main" val="36113580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u="none" strike="noStrike" kern="1200" baseline="0" dirty="0">
                <a:solidFill>
                  <a:schemeClr val="tx1"/>
                </a:solidFill>
                <a:latin typeface="Times New Roman" pitchFamily="18" charset="0"/>
                <a:ea typeface="+mn-ea"/>
                <a:cs typeface="+mn-cs"/>
              </a:rPr>
              <a:t>LO 2-4 </a:t>
            </a:r>
            <a:r>
              <a:rPr lang="en-US" sz="1200" b="0" i="0" u="none" strike="noStrike" kern="1200" baseline="0" dirty="0">
                <a:solidFill>
                  <a:schemeClr val="tx1"/>
                </a:solidFill>
                <a:latin typeface="Times New Roman" pitchFamily="18" charset="0"/>
                <a:ea typeface="+mn-ea"/>
                <a:cs typeface="+mn-cs"/>
              </a:rPr>
              <a:t>Explain the implications for management practice of national differences in political economy.</a:t>
            </a:r>
          </a:p>
          <a:p>
            <a:endParaRPr lang="en-US" altLang="en-US" sz="1200" b="0" i="0" u="none" strike="noStrike" kern="1200" baseline="0" dirty="0">
              <a:solidFill>
                <a:schemeClr val="tx1"/>
              </a:solidFill>
              <a:latin typeface="Times New Roman" pitchFamily="18" charset="0"/>
              <a:ea typeface="+mn-ea"/>
              <a:cs typeface="+mn-cs"/>
            </a:endParaRPr>
          </a:p>
          <a:p>
            <a:pPr algn="l"/>
            <a:r>
              <a:rPr lang="en-US" b="0" i="0" u="none" strike="noStrike" baseline="0" dirty="0">
                <a:cs typeface="Times New Roman" panose="02020603050405020304" pitchFamily="18" charset="0"/>
              </a:rPr>
              <a:t>For now, other things being equal, a nation with democratic political institutions, a market-based economic system, and strong legal system that protects property rights and limits corruption is clearly more attractive as a place in which to do business than a nation that lacks democratic institutions, where economic activity is heavily regulated by the state, and where corruption is rampant and the rule of law is not respected. On this basis, for example, a country like Canada is a better place in which to do business than the Russia of Vladimir Putin.</a:t>
            </a:r>
            <a:endParaRPr lang="en-US" altLang="en-US" dirty="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D9A7A27-C7DA-4E20-8877-F9D8D7F61956}" type="slidenum">
              <a:rPr lang="en-US" smtClean="0"/>
              <a:t>24</a:t>
            </a:fld>
            <a:endParaRPr lang="en-US"/>
          </a:p>
        </p:txBody>
      </p:sp>
    </p:spTree>
    <p:extLst>
      <p:ext uri="{BB962C8B-B14F-4D97-AF65-F5344CB8AC3E}">
        <p14:creationId xmlns:p14="http://schemas.microsoft.com/office/powerpoint/2010/main" val="119164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sz="1200" dirty="0">
                <a:latin typeface="Times New Roman" panose="02020603050405020304" pitchFamily="18" charset="0"/>
                <a:cs typeface="Times New Roman" panose="02020603050405020304" pitchFamily="18" charset="0"/>
              </a:rPr>
              <a:t>LO 2-1 </a:t>
            </a:r>
            <a:r>
              <a:rPr lang="en-US" sz="1200" dirty="0">
                <a:latin typeface="Times New Roman" panose="02020603050405020304" pitchFamily="18" charset="0"/>
                <a:cs typeface="Times New Roman" panose="02020603050405020304" pitchFamily="18" charset="0"/>
              </a:rPr>
              <a:t>Understand how the political systems of countries differ.</a:t>
            </a:r>
          </a:p>
          <a:p>
            <a:pPr eaLnBrk="1" hangingPunct="1"/>
            <a:endParaRPr lang="en-US" altLang="en-US" sz="1200" dirty="0">
              <a:latin typeface="Times New Roman" panose="02020603050405020304" pitchFamily="18" charset="0"/>
              <a:cs typeface="Times New Roman" panose="02020603050405020304" pitchFamily="18" charset="0"/>
            </a:endParaRPr>
          </a:p>
          <a:p>
            <a:pPr algn="l"/>
            <a:r>
              <a:rPr lang="en-US" sz="1200" b="0" i="0" u="none" strike="noStrike" baseline="0" dirty="0">
                <a:latin typeface="Times New Roman" panose="02020603050405020304" pitchFamily="18" charset="0"/>
                <a:cs typeface="Times New Roman" panose="02020603050405020304" pitchFamily="18" charset="0"/>
              </a:rPr>
              <a:t>These dimensions are interrelated; systems that emphasize collectivism tend to lean toward totalitarianism, whereas those that place a high value on individualism tend to be democratic. However, a large gray area exists in the middle. It is possible to have democratic societies that emphasize a mix of collectivism and individualism. Similarly, it is possible to have totalitarian societies that are not collectivist.</a:t>
            </a:r>
            <a:endParaRPr lang="en-US" altLang="en-US" sz="1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D9A7A27-C7DA-4E20-8877-F9D8D7F61956}" type="slidenum">
              <a:rPr lang="en-US" smtClean="0"/>
              <a:t>4</a:t>
            </a:fld>
            <a:endParaRPr lang="en-US"/>
          </a:p>
        </p:txBody>
      </p:sp>
    </p:spTree>
    <p:extLst>
      <p:ext uri="{BB962C8B-B14F-4D97-AF65-F5344CB8AC3E}">
        <p14:creationId xmlns:p14="http://schemas.microsoft.com/office/powerpoint/2010/main" val="1807585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baseline="0" dirty="0">
                <a:latin typeface="Times New Roman" panose="02020603050405020304" pitchFamily="18" charset="0"/>
                <a:cs typeface="Times New Roman" panose="02020603050405020304" pitchFamily="18" charset="0"/>
              </a:rPr>
              <a:t>Advocacy of collectivism can be traced to the ancient Greek philosopher Plato (427–347 B.C.), who, in </a:t>
            </a:r>
            <a:r>
              <a:rPr lang="en-US" sz="1200" b="0" i="1" u="none" strike="noStrike" baseline="0" dirty="0">
                <a:latin typeface="Times New Roman" panose="02020603050405020304" pitchFamily="18" charset="0"/>
                <a:cs typeface="Times New Roman" panose="02020603050405020304" pitchFamily="18" charset="0"/>
              </a:rPr>
              <a:t>The Republic</a:t>
            </a:r>
            <a:r>
              <a:rPr lang="en-US" sz="1200" b="0" i="0" u="none" strike="noStrike" baseline="0" dirty="0">
                <a:latin typeface="Times New Roman" panose="02020603050405020304" pitchFamily="18" charset="0"/>
                <a:cs typeface="Times New Roman" panose="02020603050405020304" pitchFamily="18" charset="0"/>
              </a:rPr>
              <a:t>, argued that individual rights should be sacrificed for the good of the majority and that property should be owned in common.</a:t>
            </a:r>
            <a:endParaRPr lang="en-US" altLang="en-US" sz="1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D9A7A27-C7DA-4E20-8877-F9D8D7F61956}" type="slidenum">
              <a:rPr lang="en-US" smtClean="0"/>
              <a:t>5</a:t>
            </a:fld>
            <a:endParaRPr lang="en-US"/>
          </a:p>
        </p:txBody>
      </p:sp>
    </p:spTree>
    <p:extLst>
      <p:ext uri="{BB962C8B-B14F-4D97-AF65-F5344CB8AC3E}">
        <p14:creationId xmlns:p14="http://schemas.microsoft.com/office/powerpoint/2010/main" val="3728514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u="none" strike="noStrike" baseline="0" dirty="0">
                <a:cs typeface="Times New Roman" panose="02020603050405020304" pitchFamily="18" charset="0"/>
              </a:rPr>
              <a:t>According to Marx, the pay of workers does not reflect the full value of their labor. To correct this perceived wrong, Marx advocated state ownership of the basic means of production, distribution, and exchange (i.e., businesses). His logic was that if the state owned the means of production, the state could ensure that workers were fully compensated for their labor.</a:t>
            </a:r>
            <a:endParaRPr lang="en-US" altLang="en-US" dirty="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D9A7A27-C7DA-4E20-8877-F9D8D7F61956}" type="slidenum">
              <a:rPr lang="en-US" smtClean="0"/>
              <a:t>6</a:t>
            </a:fld>
            <a:endParaRPr lang="en-US"/>
          </a:p>
        </p:txBody>
      </p:sp>
    </p:spTree>
    <p:extLst>
      <p:ext uri="{BB962C8B-B14F-4D97-AF65-F5344CB8AC3E}">
        <p14:creationId xmlns:p14="http://schemas.microsoft.com/office/powerpoint/2010/main" val="16144496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0" i="0" u="none" strike="noStrike" baseline="0" dirty="0">
                <a:cs typeface="Times New Roman" panose="02020603050405020304" pitchFamily="18" charset="0"/>
              </a:rPr>
              <a:t>Social democracy also seems to have passed a high-water mark, although the ideology may prove to be more enduring than communism. Social democracy has had perhaps its greatest influence in a number of democratic Western nations, including Australia, Denmark, Finland, France, Germany, Great Britain, Norway, Spain, and Sweden, where social democratic parties have often held political power. Other countries where social democracy has had an important influence include India and Brazil.</a:t>
            </a:r>
            <a:endParaRPr lang="en-US" altLang="en-US" dirty="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D9A7A27-C7DA-4E20-8877-F9D8D7F61956}" type="slidenum">
              <a:rPr lang="en-US" smtClean="0"/>
              <a:t>7</a:t>
            </a:fld>
            <a:endParaRPr lang="en-US"/>
          </a:p>
        </p:txBody>
      </p:sp>
    </p:spTree>
    <p:extLst>
      <p:ext uri="{BB962C8B-B14F-4D97-AF65-F5344CB8AC3E}">
        <p14:creationId xmlns:p14="http://schemas.microsoft.com/office/powerpoint/2010/main" val="396300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0" i="0" u="none" strike="noStrike" baseline="0" dirty="0">
                <a:cs typeface="Times New Roman" panose="02020603050405020304" pitchFamily="18" charset="0"/>
              </a:rPr>
              <a:t>The central message of individualism, therefore, is that individual economic and political freedoms are the ground rules on which a society should be based. This puts individualism in conflict with collectivism. Collectivism asserts the primacy of the collective over the individual; individualism asserts the opposite.</a:t>
            </a:r>
            <a:endParaRPr lang="en-US" altLang="en-US" dirty="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D9A7A27-C7DA-4E20-8877-F9D8D7F61956}" type="slidenum">
              <a:rPr lang="en-US" smtClean="0"/>
              <a:t>8</a:t>
            </a:fld>
            <a:endParaRPr lang="en-US"/>
          </a:p>
        </p:txBody>
      </p:sp>
    </p:spTree>
    <p:extLst>
      <p:ext uri="{BB962C8B-B14F-4D97-AF65-F5344CB8AC3E}">
        <p14:creationId xmlns:p14="http://schemas.microsoft.com/office/powerpoint/2010/main" val="7648732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u="none" strike="noStrike" baseline="0" dirty="0">
                <a:cs typeface="Times New Roman" panose="02020603050405020304" pitchFamily="18" charset="0"/>
              </a:rPr>
              <a:t>The United States, for example, is a constitutional republic that operates as a representative democracy. In a representative democracy, citizens periodically elect individuals to represent them. These elected representatives then form a government whose function is to make decisions on behalf of the electorate. In a representative democracy, elected representatives who fail to perform this job adequately will be voted out of office at the next election.</a:t>
            </a:r>
            <a:endParaRPr lang="en-US" altLang="en-US" dirty="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D9A7A27-C7DA-4E20-8877-F9D8D7F61956}" type="slidenum">
              <a:rPr lang="en-US" smtClean="0"/>
              <a:t>9</a:t>
            </a:fld>
            <a:endParaRPr lang="en-US"/>
          </a:p>
        </p:txBody>
      </p:sp>
    </p:spTree>
    <p:extLst>
      <p:ext uri="{BB962C8B-B14F-4D97-AF65-F5344CB8AC3E}">
        <p14:creationId xmlns:p14="http://schemas.microsoft.com/office/powerpoint/2010/main" val="32082869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u="none" strike="noStrike" baseline="0" dirty="0">
                <a:cs typeface="Times New Roman" panose="02020603050405020304" pitchFamily="18" charset="0"/>
              </a:rPr>
              <a:t>In a totalitarian country, all the constitutional guarantees on which representative democracies are built—an individual’s right to freedom of expression and organization, a free media, and regular elections—are denied to the citizens. In most totalitarian states, political repression is widespread, free and fair elections are lacking, media are heavily censored, basic civil liberties are denied, and those who question the right of the rulers to rule find themselves imprisoned or worse.</a:t>
            </a:r>
            <a:endParaRPr lang="en-US" altLang="en-US" dirty="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D9A7A27-C7DA-4E20-8877-F9D8D7F61956}" type="slidenum">
              <a:rPr lang="en-US" smtClean="0"/>
              <a:t>10</a:t>
            </a:fld>
            <a:endParaRPr lang="en-US"/>
          </a:p>
        </p:txBody>
      </p:sp>
    </p:spTree>
    <p:extLst>
      <p:ext uri="{BB962C8B-B14F-4D97-AF65-F5344CB8AC3E}">
        <p14:creationId xmlns:p14="http://schemas.microsoft.com/office/powerpoint/2010/main" val="1556930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aseline="0">
                <a:latin typeface="Arial" panose="020B0604020202020204" pitchFamily="34" charset="0"/>
                <a:ea typeface="微軟正黑體" panose="020B0604030504040204" pitchFamily="34" charset="-120"/>
              </a:defRPr>
            </a:lvl1pPr>
          </a:lstStyle>
          <a:p>
            <a:r>
              <a:rPr lang="zh-TW" altLang="en-US" dirty="0"/>
              <a:t>按一下以編輯母片標題樣式</a:t>
            </a:r>
          </a:p>
        </p:txBody>
      </p:sp>
      <p:sp>
        <p:nvSpPr>
          <p:cNvPr id="3" name="內容版面配置區 2"/>
          <p:cNvSpPr>
            <a:spLocks noGrp="1"/>
          </p:cNvSpPr>
          <p:nvPr>
            <p:ph idx="1"/>
          </p:nvPr>
        </p:nvSpPr>
        <p:spPr/>
        <p:txBody>
          <a:bodyPr/>
          <a:lstStyle>
            <a:lvl1pPr>
              <a:defRPr sz="2800" baseline="0">
                <a:latin typeface="Arial" panose="020B0604020202020204" pitchFamily="34" charset="0"/>
              </a:defRPr>
            </a:lvl1pPr>
            <a:lvl2pPr>
              <a:defRPr sz="2400" baseline="0">
                <a:latin typeface="Times New Roman" panose="02020603050405020304" pitchFamily="18" charset="0"/>
              </a:defRPr>
            </a:lvl2pPr>
            <a:lvl3pPr>
              <a:defRPr sz="2000" baseline="0">
                <a:latin typeface="Times New Roman" panose="02020603050405020304" pitchFamily="18" charset="0"/>
              </a:defRPr>
            </a:lvl3pPr>
            <a:lvl4pPr>
              <a:defRPr sz="1800" baseline="0">
                <a:latin typeface="Times New Roman" panose="02020603050405020304" pitchFamily="18" charset="0"/>
              </a:defRPr>
            </a:lvl4pPr>
            <a:lvl5pPr>
              <a:defRPr sz="1800" baseline="0">
                <a:latin typeface="Times New Roman" panose="02020603050405020304" pitchFamily="18" charset="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Rectangle 1029">
            <a:extLst>
              <a:ext uri="{FF2B5EF4-FFF2-40B4-BE49-F238E27FC236}">
                <a16:creationId xmlns="" xmlns:a16="http://schemas.microsoft.com/office/drawing/2014/main" id="{9E78A55B-A5A6-37D3-05C7-51DCE6003C8A}"/>
              </a:ext>
            </a:extLst>
          </p:cNvPr>
          <p:cNvSpPr>
            <a:spLocks noGrp="1" noChangeArrowheads="1"/>
          </p:cNvSpPr>
          <p:nvPr>
            <p:ph type="ftr" sz="quarter" idx="10"/>
          </p:nvPr>
        </p:nvSpPr>
        <p:spPr/>
        <p:txBody>
          <a:bodyPr/>
          <a:lstStyle>
            <a:lvl1pPr>
              <a:defRPr baseline="0">
                <a:latin typeface="Arial" panose="020B0604020202020204" pitchFamily="34" charset="0"/>
              </a:defRPr>
            </a:lvl1pPr>
          </a:lstStyle>
          <a:p>
            <a:pPr>
              <a:defRPr/>
            </a:pPr>
            <a:r>
              <a:rPr lang="en-US" altLang="zh-TW"/>
              <a:t>CYCU— Prof CK Farn</a:t>
            </a:r>
          </a:p>
        </p:txBody>
      </p:sp>
      <p:sp>
        <p:nvSpPr>
          <p:cNvPr id="5" name="Rectangle 1030">
            <a:extLst>
              <a:ext uri="{FF2B5EF4-FFF2-40B4-BE49-F238E27FC236}">
                <a16:creationId xmlns="" xmlns:a16="http://schemas.microsoft.com/office/drawing/2014/main" id="{E37D34A8-373E-E1DB-10B8-4548B0415313}"/>
              </a:ext>
            </a:extLst>
          </p:cNvPr>
          <p:cNvSpPr>
            <a:spLocks noGrp="1" noChangeArrowheads="1"/>
          </p:cNvSpPr>
          <p:nvPr>
            <p:ph type="sldNum" sz="quarter" idx="11"/>
          </p:nvPr>
        </p:nvSpPr>
        <p:spPr/>
        <p:txBody>
          <a:bodyPr/>
          <a:lstStyle>
            <a:lvl1pPr>
              <a:defRPr smtClean="0"/>
            </a:lvl1pPr>
          </a:lstStyle>
          <a:p>
            <a:pPr>
              <a:defRPr/>
            </a:pPr>
            <a:fld id="{A1587637-8D69-BA45-9C6E-5C5329076D69}" type="slidenum">
              <a:rPr lang="en-US" altLang="zh-TW"/>
              <a:pPr>
                <a:defRPr/>
              </a:pPr>
              <a:t>‹#›</a:t>
            </a:fld>
            <a:endParaRPr lang="en-US" altLang="zh-TW"/>
          </a:p>
        </p:txBody>
      </p:sp>
    </p:spTree>
    <p:extLst>
      <p:ext uri="{BB962C8B-B14F-4D97-AF65-F5344CB8AC3E}">
        <p14:creationId xmlns:p14="http://schemas.microsoft.com/office/powerpoint/2010/main" val="2318018156"/>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Rectangle 1029">
            <a:extLst>
              <a:ext uri="{FF2B5EF4-FFF2-40B4-BE49-F238E27FC236}">
                <a16:creationId xmlns="" xmlns:a16="http://schemas.microsoft.com/office/drawing/2014/main" id="{216FDE0B-C80F-8402-D35F-A8469ADECA5D}"/>
              </a:ext>
            </a:extLst>
          </p:cNvPr>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6" name="Rectangle 1030">
            <a:extLst>
              <a:ext uri="{FF2B5EF4-FFF2-40B4-BE49-F238E27FC236}">
                <a16:creationId xmlns="" xmlns:a16="http://schemas.microsoft.com/office/drawing/2014/main" id="{D425068D-A45E-E4C4-9E18-BBD26172DE7B}"/>
              </a:ext>
            </a:extLst>
          </p:cNvPr>
          <p:cNvSpPr>
            <a:spLocks noGrp="1" noChangeArrowheads="1"/>
          </p:cNvSpPr>
          <p:nvPr>
            <p:ph type="sldNum" sz="quarter" idx="11"/>
          </p:nvPr>
        </p:nvSpPr>
        <p:spPr>
          <a:ln/>
        </p:spPr>
        <p:txBody>
          <a:bodyPr/>
          <a:lstStyle>
            <a:lvl1pPr>
              <a:defRPr/>
            </a:lvl1pPr>
          </a:lstStyle>
          <a:p>
            <a:pPr>
              <a:defRPr/>
            </a:pPr>
            <a:fld id="{D962B065-21F9-D648-B04C-E054EBDD4500}" type="slidenum">
              <a:rPr lang="en-US" altLang="zh-TW"/>
              <a:pPr>
                <a:defRPr/>
              </a:pPr>
              <a:t>‹#›</a:t>
            </a:fld>
            <a:endParaRPr lang="en-US" altLang="zh-TW"/>
          </a:p>
        </p:txBody>
      </p:sp>
    </p:spTree>
    <p:extLst>
      <p:ext uri="{BB962C8B-B14F-4D97-AF65-F5344CB8AC3E}">
        <p14:creationId xmlns:p14="http://schemas.microsoft.com/office/powerpoint/2010/main" val="733471646"/>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1029">
            <a:extLst>
              <a:ext uri="{FF2B5EF4-FFF2-40B4-BE49-F238E27FC236}">
                <a16:creationId xmlns="" xmlns:a16="http://schemas.microsoft.com/office/drawing/2014/main" id="{A5F19ED8-B3A1-3790-E1B4-5BFDC2E14BDC}"/>
              </a:ext>
            </a:extLst>
          </p:cNvPr>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5" name="Rectangle 1030">
            <a:extLst>
              <a:ext uri="{FF2B5EF4-FFF2-40B4-BE49-F238E27FC236}">
                <a16:creationId xmlns="" xmlns:a16="http://schemas.microsoft.com/office/drawing/2014/main" id="{93629BD6-4923-9AE3-BFB2-11FCC2FAEFFC}"/>
              </a:ext>
            </a:extLst>
          </p:cNvPr>
          <p:cNvSpPr>
            <a:spLocks noGrp="1" noChangeArrowheads="1"/>
          </p:cNvSpPr>
          <p:nvPr>
            <p:ph type="sldNum" sz="quarter" idx="11"/>
          </p:nvPr>
        </p:nvSpPr>
        <p:spPr>
          <a:ln/>
        </p:spPr>
        <p:txBody>
          <a:bodyPr/>
          <a:lstStyle>
            <a:lvl1pPr>
              <a:defRPr/>
            </a:lvl1pPr>
          </a:lstStyle>
          <a:p>
            <a:pPr>
              <a:defRPr/>
            </a:pPr>
            <a:fld id="{08D07A17-0A6E-6842-9840-B2C43EE9CFFE}" type="slidenum">
              <a:rPr lang="en-US" altLang="zh-TW"/>
              <a:pPr>
                <a:defRPr/>
              </a:pPr>
              <a:t>‹#›</a:t>
            </a:fld>
            <a:endParaRPr lang="en-US" altLang="zh-TW"/>
          </a:p>
        </p:txBody>
      </p:sp>
    </p:spTree>
    <p:extLst>
      <p:ext uri="{BB962C8B-B14F-4D97-AF65-F5344CB8AC3E}">
        <p14:creationId xmlns:p14="http://schemas.microsoft.com/office/powerpoint/2010/main" val="396191544"/>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15100" y="381000"/>
            <a:ext cx="1943100" cy="571500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685800" y="381000"/>
            <a:ext cx="5676900" cy="57150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1029">
            <a:extLst>
              <a:ext uri="{FF2B5EF4-FFF2-40B4-BE49-F238E27FC236}">
                <a16:creationId xmlns="" xmlns:a16="http://schemas.microsoft.com/office/drawing/2014/main" id="{461FB8AD-A5ED-D8A9-F8B8-411A2FF13E10}"/>
              </a:ext>
            </a:extLst>
          </p:cNvPr>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5" name="Rectangle 1030">
            <a:extLst>
              <a:ext uri="{FF2B5EF4-FFF2-40B4-BE49-F238E27FC236}">
                <a16:creationId xmlns="" xmlns:a16="http://schemas.microsoft.com/office/drawing/2014/main" id="{04C2A7CC-3037-FEBD-0B3C-8D0775574569}"/>
              </a:ext>
            </a:extLst>
          </p:cNvPr>
          <p:cNvSpPr>
            <a:spLocks noGrp="1" noChangeArrowheads="1"/>
          </p:cNvSpPr>
          <p:nvPr>
            <p:ph type="sldNum" sz="quarter" idx="11"/>
          </p:nvPr>
        </p:nvSpPr>
        <p:spPr>
          <a:ln/>
        </p:spPr>
        <p:txBody>
          <a:bodyPr/>
          <a:lstStyle>
            <a:lvl1pPr>
              <a:defRPr/>
            </a:lvl1pPr>
          </a:lstStyle>
          <a:p>
            <a:pPr>
              <a:defRPr/>
            </a:pPr>
            <a:fld id="{A3020AB7-75EF-E244-9063-D783738818D6}" type="slidenum">
              <a:rPr lang="en-US" altLang="zh-TW"/>
              <a:pPr>
                <a:defRPr/>
              </a:pPr>
              <a:t>‹#›</a:t>
            </a:fld>
            <a:endParaRPr lang="en-US" altLang="zh-TW"/>
          </a:p>
        </p:txBody>
      </p:sp>
    </p:spTree>
    <p:extLst>
      <p:ext uri="{BB962C8B-B14F-4D97-AF65-F5344CB8AC3E}">
        <p14:creationId xmlns:p14="http://schemas.microsoft.com/office/powerpoint/2010/main" val="2370597398"/>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wo Horizontal Main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342900" y="304800"/>
            <a:ext cx="8458200" cy="678611"/>
          </a:xfrm>
          <a:prstGeom prst="rect">
            <a:avLst/>
          </a:prstGeom>
        </p:spPr>
        <p:txBody>
          <a:bodyPr>
            <a:noAutofit/>
          </a:bodyPr>
          <a:lstStyle>
            <a:lvl1pPr>
              <a:lnSpc>
                <a:spcPct val="100000"/>
              </a:lnSpc>
              <a:defRPr sz="2400"/>
            </a:lvl1pPr>
          </a:lstStyle>
          <a:p>
            <a:r>
              <a:rPr lang="zh-TW" altLang="en-US"/>
              <a:t>按一下以編輯母片標題樣式</a:t>
            </a:r>
            <a:endParaRPr lang="en-US" dirty="0"/>
          </a:p>
        </p:txBody>
      </p:sp>
      <p:sp>
        <p:nvSpPr>
          <p:cNvPr id="5" name="Content Placeholder 1"/>
          <p:cNvSpPr>
            <a:spLocks noGrp="1"/>
          </p:cNvSpPr>
          <p:nvPr>
            <p:ph sz="quarter" idx="11"/>
          </p:nvPr>
        </p:nvSpPr>
        <p:spPr>
          <a:xfrm>
            <a:off x="342900" y="1276709"/>
            <a:ext cx="8458200" cy="2838091"/>
          </a:xfrm>
          <a:prstGeom prst="rect">
            <a:avLst/>
          </a:prstGeo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6" name="Content Placeholder 2"/>
          <p:cNvSpPr>
            <a:spLocks noGrp="1"/>
          </p:cNvSpPr>
          <p:nvPr>
            <p:ph sz="quarter" idx="14"/>
          </p:nvPr>
        </p:nvSpPr>
        <p:spPr>
          <a:xfrm>
            <a:off x="342900" y="4343400"/>
            <a:ext cx="8458200" cy="1905000"/>
          </a:xfrm>
        </p:spPr>
        <p:txBody>
          <a:bodyPr>
            <a:noAutofit/>
          </a:bodyPr>
          <a:lstStyle>
            <a:lvl1pPr>
              <a:defRPr sz="2400"/>
            </a:lvl1pPr>
            <a:lvl2pPr>
              <a:defRPr sz="2400"/>
            </a:lvl2pPr>
            <a:lvl3pPr marL="640080">
              <a:defRPr sz="2000"/>
            </a:lvl3pPr>
            <a:lvl4pPr marL="455613" indent="0">
              <a:buNone/>
              <a:defRPr/>
            </a:lvl4pPr>
          </a:lstStyle>
          <a:p>
            <a:pPr lvl="0"/>
            <a:r>
              <a:rPr lang="zh-TW" altLang="en-US"/>
              <a:t>編輯母片文字樣式</a:t>
            </a:r>
          </a:p>
          <a:p>
            <a:pPr lvl="1"/>
            <a:r>
              <a:rPr lang="zh-TW" altLang="en-US"/>
              <a:t>第二層</a:t>
            </a:r>
          </a:p>
          <a:p>
            <a:pPr lvl="2"/>
            <a:r>
              <a:rPr lang="zh-TW" altLang="en-US"/>
              <a:t>第三層</a:t>
            </a:r>
          </a:p>
        </p:txBody>
      </p:sp>
      <p:sp>
        <p:nvSpPr>
          <p:cNvPr id="8" name="Appendix Link"/>
          <p:cNvSpPr>
            <a:spLocks noGrp="1"/>
          </p:cNvSpPr>
          <p:nvPr>
            <p:ph type="body" sz="quarter" idx="29"/>
          </p:nvPr>
        </p:nvSpPr>
        <p:spPr>
          <a:xfrm>
            <a:off x="3200400" y="6324600"/>
            <a:ext cx="2743200" cy="192024"/>
          </a:xfrm>
        </p:spPr>
        <p:txBody>
          <a:bodyPr anchor="b">
            <a:noAutofit/>
          </a:bodyPr>
          <a:lstStyle>
            <a:lvl1pPr algn="ctr">
              <a:defRPr sz="900"/>
            </a:lvl1pPr>
          </a:lstStyle>
          <a:p>
            <a:pPr lvl="0"/>
            <a:r>
              <a:rPr lang="zh-TW" altLang="en-US"/>
              <a:t>編輯母片文字樣式</a:t>
            </a:r>
          </a:p>
        </p:txBody>
      </p:sp>
      <p:sp>
        <p:nvSpPr>
          <p:cNvPr id="10" name="Image Credit"/>
          <p:cNvSpPr>
            <a:spLocks noGrp="1"/>
          </p:cNvSpPr>
          <p:nvPr>
            <p:ph type="body" sz="quarter" idx="30"/>
          </p:nvPr>
        </p:nvSpPr>
        <p:spPr>
          <a:xfrm>
            <a:off x="1562101" y="6684963"/>
            <a:ext cx="6976872" cy="173736"/>
          </a:xfrm>
        </p:spPr>
        <p:txBody>
          <a:bodyPr anchor="ctr">
            <a:noAutofit/>
          </a:bodyPr>
          <a:lstStyle>
            <a:lvl1pPr algn="r">
              <a:defRPr sz="800">
                <a:solidFill>
                  <a:srgbClr val="595959"/>
                </a:solidFill>
              </a:defRPr>
            </a:lvl1pPr>
          </a:lstStyle>
          <a:p>
            <a:pPr lvl="0"/>
            <a:r>
              <a:rPr lang="zh-TW" altLang="en-US"/>
              <a:t>編輯母片文字樣式</a:t>
            </a:r>
          </a:p>
        </p:txBody>
      </p:sp>
    </p:spTree>
    <p:extLst>
      <p:ext uri="{BB962C8B-B14F-4D97-AF65-F5344CB8AC3E}">
        <p14:creationId xmlns:p14="http://schemas.microsoft.com/office/powerpoint/2010/main" val="28545195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ix Main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342900" y="304800"/>
            <a:ext cx="8458200" cy="678611"/>
          </a:xfrm>
          <a:prstGeom prst="rect">
            <a:avLst/>
          </a:prstGeom>
        </p:spPr>
        <p:txBody>
          <a:bodyPr>
            <a:noAutofit/>
          </a:bodyPr>
          <a:lstStyle>
            <a:lvl1pPr>
              <a:lnSpc>
                <a:spcPct val="100000"/>
              </a:lnSpc>
              <a:defRPr sz="2400"/>
            </a:lvl1pPr>
          </a:lstStyle>
          <a:p>
            <a:r>
              <a:rPr lang="zh-TW" altLang="en-US"/>
              <a:t>按一下以編輯母片標題樣式</a:t>
            </a:r>
            <a:endParaRPr lang="en-US" dirty="0"/>
          </a:p>
        </p:txBody>
      </p:sp>
      <p:sp>
        <p:nvSpPr>
          <p:cNvPr id="5" name="Content Placeholder 1"/>
          <p:cNvSpPr>
            <a:spLocks noGrp="1"/>
          </p:cNvSpPr>
          <p:nvPr>
            <p:ph sz="quarter" idx="11"/>
          </p:nvPr>
        </p:nvSpPr>
        <p:spPr>
          <a:xfrm>
            <a:off x="342900" y="1276710"/>
            <a:ext cx="8458200" cy="612476"/>
          </a:xfrm>
          <a:prstGeom prst="rect">
            <a:avLst/>
          </a:prstGeo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6" name="Content Placeholder 2"/>
          <p:cNvSpPr>
            <a:spLocks noGrp="1"/>
          </p:cNvSpPr>
          <p:nvPr>
            <p:ph sz="quarter" idx="14"/>
          </p:nvPr>
        </p:nvSpPr>
        <p:spPr>
          <a:xfrm>
            <a:off x="342900" y="2070496"/>
            <a:ext cx="8458200" cy="649138"/>
          </a:xfr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8" name="Content Placeholder 3"/>
          <p:cNvSpPr>
            <a:spLocks noGrp="1"/>
          </p:cNvSpPr>
          <p:nvPr>
            <p:ph sz="quarter" idx="15"/>
          </p:nvPr>
        </p:nvSpPr>
        <p:spPr>
          <a:xfrm>
            <a:off x="342900" y="2900944"/>
            <a:ext cx="8458200" cy="673100"/>
          </a:xfr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11" name="Content Placeholder 4"/>
          <p:cNvSpPr>
            <a:spLocks noGrp="1"/>
          </p:cNvSpPr>
          <p:nvPr>
            <p:ph sz="quarter" idx="16"/>
          </p:nvPr>
        </p:nvSpPr>
        <p:spPr>
          <a:xfrm>
            <a:off x="342900" y="3755354"/>
            <a:ext cx="8458200" cy="698500"/>
          </a:xfr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13" name="Content Placeholder 5"/>
          <p:cNvSpPr>
            <a:spLocks noGrp="1"/>
          </p:cNvSpPr>
          <p:nvPr>
            <p:ph sz="quarter" idx="17"/>
          </p:nvPr>
        </p:nvSpPr>
        <p:spPr>
          <a:xfrm>
            <a:off x="342900" y="4635164"/>
            <a:ext cx="8458200" cy="698500"/>
          </a:xfr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15" name="Content Placeholder 6"/>
          <p:cNvSpPr>
            <a:spLocks noGrp="1"/>
          </p:cNvSpPr>
          <p:nvPr>
            <p:ph sz="quarter" idx="18"/>
          </p:nvPr>
        </p:nvSpPr>
        <p:spPr>
          <a:xfrm>
            <a:off x="342900" y="5514975"/>
            <a:ext cx="8458200" cy="733425"/>
          </a:xfr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12" name="Appendix Link"/>
          <p:cNvSpPr>
            <a:spLocks noGrp="1"/>
          </p:cNvSpPr>
          <p:nvPr>
            <p:ph type="body" sz="quarter" idx="29"/>
          </p:nvPr>
        </p:nvSpPr>
        <p:spPr>
          <a:xfrm>
            <a:off x="3200400" y="6324600"/>
            <a:ext cx="2743200" cy="192024"/>
          </a:xfrm>
        </p:spPr>
        <p:txBody>
          <a:bodyPr anchor="b">
            <a:noAutofit/>
          </a:bodyPr>
          <a:lstStyle>
            <a:lvl1pPr algn="ctr">
              <a:defRPr sz="900"/>
            </a:lvl1pPr>
          </a:lstStyle>
          <a:p>
            <a:pPr lvl="0"/>
            <a:r>
              <a:rPr lang="zh-TW" altLang="en-US"/>
              <a:t>編輯母片文字樣式</a:t>
            </a:r>
          </a:p>
        </p:txBody>
      </p:sp>
      <p:sp>
        <p:nvSpPr>
          <p:cNvPr id="14" name="Image Credit"/>
          <p:cNvSpPr>
            <a:spLocks noGrp="1"/>
          </p:cNvSpPr>
          <p:nvPr>
            <p:ph type="body" sz="quarter" idx="30"/>
          </p:nvPr>
        </p:nvSpPr>
        <p:spPr>
          <a:xfrm>
            <a:off x="1562101" y="6684963"/>
            <a:ext cx="6976872" cy="173736"/>
          </a:xfrm>
        </p:spPr>
        <p:txBody>
          <a:bodyPr anchor="ctr">
            <a:noAutofit/>
          </a:bodyPr>
          <a:lstStyle>
            <a:lvl1pPr algn="r">
              <a:defRPr sz="800">
                <a:solidFill>
                  <a:srgbClr val="595959"/>
                </a:solidFill>
              </a:defRPr>
            </a:lvl1pPr>
          </a:lstStyle>
          <a:p>
            <a:pPr lvl="0"/>
            <a:r>
              <a:rPr lang="zh-TW" altLang="en-US"/>
              <a:t>編輯母片文字樣式</a:t>
            </a:r>
          </a:p>
        </p:txBody>
      </p:sp>
    </p:spTree>
    <p:extLst>
      <p:ext uri="{BB962C8B-B14F-4D97-AF65-F5344CB8AC3E}">
        <p14:creationId xmlns:p14="http://schemas.microsoft.com/office/powerpoint/2010/main" val="16799531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losingSlide">
    <p:spTree>
      <p:nvGrpSpPr>
        <p:cNvPr id="1" name=""/>
        <p:cNvGrpSpPr/>
        <p:nvPr/>
      </p:nvGrpSpPr>
      <p:grpSpPr>
        <a:xfrm>
          <a:off x="0" y="0"/>
          <a:ext cx="0" cy="0"/>
          <a:chOff x="0" y="0"/>
          <a:chExt cx="0" cy="0"/>
        </a:xfrm>
      </p:grpSpPr>
      <p:pic>
        <p:nvPicPr>
          <p:cNvPr id="3" name="MGH Logo">
            <a:extLst>
              <a:ext uri="{FF2B5EF4-FFF2-40B4-BE49-F238E27FC236}">
                <a16:creationId xmlns="" xmlns:a16="http://schemas.microsoft.com/office/drawing/2014/main" id="{8FE105F8-64EC-D9F7-3175-C1B512E172E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349625" y="1006475"/>
            <a:ext cx="2444750" cy="244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MGH Tagline">
            <a:extLst>
              <a:ext uri="{FF2B5EF4-FFF2-40B4-BE49-F238E27FC236}">
                <a16:creationId xmlns="" xmlns:a16="http://schemas.microsoft.com/office/drawing/2014/main" id="{661728E3-B2CA-42A7-A70E-E8001062B8DA}"/>
              </a:ext>
            </a:extLst>
          </p:cNvPr>
          <p:cNvSpPr txBox="1"/>
          <p:nvPr userDrawn="1"/>
        </p:nvSpPr>
        <p:spPr>
          <a:xfrm>
            <a:off x="1730375" y="3797300"/>
            <a:ext cx="5683250" cy="468313"/>
          </a:xfrm>
          <a:prstGeom prst="rect">
            <a:avLst/>
          </a:prstGeom>
          <a:noFill/>
        </p:spPr>
        <p:txBody>
          <a:bodyPr>
            <a:spAutoFit/>
          </a:bodyPr>
          <a:lstStyle/>
          <a:p>
            <a:pPr algn="ctr" eaLnBrk="1" fontAlgn="auto" hangingPunct="1">
              <a:spcBef>
                <a:spcPts val="0"/>
              </a:spcBef>
              <a:spcAft>
                <a:spcPts val="0"/>
              </a:spcAft>
              <a:defRPr/>
            </a:pPr>
            <a:r>
              <a:rPr kumimoji="0" lang="en-US" spc="40" dirty="0">
                <a:solidFill>
                  <a:srgbClr val="000000"/>
                </a:solidFill>
                <a:latin typeface="Arial" panose="020B0604020202020204" pitchFamily="34" charset="0"/>
                <a:ea typeface="Calibri" panose="020F0502020204030204" pitchFamily="34" charset="0"/>
              </a:rPr>
              <a:t>Because learning changes everything.</a:t>
            </a:r>
            <a:r>
              <a:rPr kumimoji="0" lang="en-US" sz="1400" spc="40" baseline="60000" dirty="0">
                <a:solidFill>
                  <a:srgbClr val="000000"/>
                </a:solidFill>
                <a:latin typeface="Arial" panose="020B0604020202020204" pitchFamily="34" charset="0"/>
                <a:ea typeface="Calibri" panose="020F0502020204030204" pitchFamily="34" charset="0"/>
              </a:rPr>
              <a:t>®</a:t>
            </a:r>
            <a:endParaRPr kumimoji="0" lang="en-US" spc="40" baseline="60000" dirty="0">
              <a:solidFill>
                <a:srgbClr val="000000"/>
              </a:solidFill>
              <a:latin typeface="+mn-lt"/>
              <a:ea typeface="+mn-ea"/>
            </a:endParaRPr>
          </a:p>
        </p:txBody>
      </p:sp>
      <p:sp>
        <p:nvSpPr>
          <p:cNvPr id="5" name="MGH URL">
            <a:extLst>
              <a:ext uri="{FF2B5EF4-FFF2-40B4-BE49-F238E27FC236}">
                <a16:creationId xmlns="" xmlns:a16="http://schemas.microsoft.com/office/drawing/2014/main" id="{5F9DBD31-E18A-14DE-BE50-5001211554C1}"/>
              </a:ext>
            </a:extLst>
          </p:cNvPr>
          <p:cNvSpPr txBox="1">
            <a:spLocks noChangeArrowheads="1"/>
          </p:cNvSpPr>
          <p:nvPr userDrawn="1"/>
        </p:nvSpPr>
        <p:spPr bwMode="auto">
          <a:xfrm>
            <a:off x="3268663" y="5329238"/>
            <a:ext cx="2606675" cy="338137"/>
          </a:xfrm>
          <a:prstGeom prst="rect">
            <a:avLst/>
          </a:prstGeom>
          <a:noFill/>
          <a:ln>
            <a:noFill/>
          </a:ln>
        </p:spPr>
        <p:txBody>
          <a:bodyPr>
            <a:spAutoFit/>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ctr" eaLnBrk="1" hangingPunct="1">
              <a:defRPr/>
            </a:pPr>
            <a:r>
              <a:rPr kumimoji="0" lang="en-US" altLang="zh-TW" sz="1600">
                <a:solidFill>
                  <a:srgbClr val="000000"/>
                </a:solidFill>
                <a:ea typeface="標楷體" panose="03000509000000000000" pitchFamily="49" charset="-120"/>
              </a:rPr>
              <a:t>www.mheducation.com</a:t>
            </a:r>
            <a:endParaRPr kumimoji="0" lang="en-US" altLang="zh-TW" sz="2000">
              <a:solidFill>
                <a:srgbClr val="000000"/>
              </a:solidFill>
              <a:ea typeface="標楷體" panose="03000509000000000000" pitchFamily="49" charset="-120"/>
            </a:endParaRPr>
          </a:p>
        </p:txBody>
      </p:sp>
      <p:sp>
        <p:nvSpPr>
          <p:cNvPr id="2" name="Hidden Slide Title"/>
          <p:cNvSpPr>
            <a:spLocks noGrp="1"/>
          </p:cNvSpPr>
          <p:nvPr>
            <p:ph type="title"/>
          </p:nvPr>
        </p:nvSpPr>
        <p:spPr>
          <a:xfrm>
            <a:off x="3425949" y="418391"/>
            <a:ext cx="2292103" cy="291823"/>
          </a:xfrm>
          <a:prstGeom prst="rect">
            <a:avLst/>
          </a:prstGeom>
        </p:spPr>
        <p:txBody>
          <a:bodyPr/>
          <a:lstStyle>
            <a:lvl1pPr>
              <a:defRPr>
                <a:solidFill>
                  <a:schemeClr val="tx1"/>
                </a:solidFill>
                <a:latin typeface="Calibri" panose="020F0502020204030204" pitchFamily="34" charset="0"/>
                <a:cs typeface="Calibri" panose="020F0502020204030204" pitchFamily="34" charset="0"/>
              </a:defRPr>
            </a:lvl1pPr>
          </a:lstStyle>
          <a:p>
            <a:r>
              <a:rPr lang="zh-TW" altLang="en-US"/>
              <a:t>按一下以編輯母片標題樣式</a:t>
            </a:r>
            <a:endParaRPr lang="en-US" dirty="0"/>
          </a:p>
        </p:txBody>
      </p:sp>
      <p:sp>
        <p:nvSpPr>
          <p:cNvPr id="6" name="Long Copyright">
            <a:extLst>
              <a:ext uri="{FF2B5EF4-FFF2-40B4-BE49-F238E27FC236}">
                <a16:creationId xmlns="" xmlns:a16="http://schemas.microsoft.com/office/drawing/2014/main" id="{C0972A29-786F-CAF9-1A3A-1B1C97887C11}"/>
              </a:ext>
            </a:extLst>
          </p:cNvPr>
          <p:cNvSpPr>
            <a:spLocks noGrp="1"/>
          </p:cNvSpPr>
          <p:nvPr>
            <p:ph type="ftr" sz="quarter" idx="10"/>
          </p:nvPr>
        </p:nvSpPr>
        <p:spPr>
          <a:xfrm>
            <a:off x="0" y="6486525"/>
            <a:ext cx="9144000" cy="371475"/>
          </a:xfrm>
        </p:spPr>
        <p:txBody>
          <a:bodyPr/>
          <a:lstStyle>
            <a:lvl1pPr algn="ctr" defTabSz="457200">
              <a:spcBef>
                <a:spcPct val="20000"/>
              </a:spcBef>
              <a:defRPr/>
            </a:lvl1pPr>
          </a:lstStyle>
          <a:p>
            <a:pPr>
              <a:defRPr/>
            </a:pPr>
            <a:r>
              <a:rPr lang="en-US"/>
              <a:t>CYCU— Prof CK Farn</a:t>
            </a:r>
            <a:endParaRPr lang="en-US" dirty="0"/>
          </a:p>
        </p:txBody>
      </p:sp>
    </p:spTree>
    <p:extLst>
      <p:ext uri="{BB962C8B-B14F-4D97-AF65-F5344CB8AC3E}">
        <p14:creationId xmlns:p14="http://schemas.microsoft.com/office/powerpoint/2010/main" val="40173894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hree with Third as Accent">
    <p:spTree>
      <p:nvGrpSpPr>
        <p:cNvPr id="1" name=""/>
        <p:cNvGrpSpPr/>
        <p:nvPr/>
      </p:nvGrpSpPr>
      <p:grpSpPr>
        <a:xfrm>
          <a:off x="0" y="0"/>
          <a:ext cx="0" cy="0"/>
          <a:chOff x="0" y="0"/>
          <a:chExt cx="0" cy="0"/>
        </a:xfrm>
      </p:grpSpPr>
      <p:sp>
        <p:nvSpPr>
          <p:cNvPr id="12" name="Slide Title">
            <a:extLst>
              <a:ext uri="{FF2B5EF4-FFF2-40B4-BE49-F238E27FC236}">
                <a16:creationId xmlns="" xmlns:a16="http://schemas.microsoft.com/office/drawing/2014/main" id="{BB7A7B45-8A6F-4051-9680-215D1BD8529C}"/>
              </a:ext>
            </a:extLst>
          </p:cNvPr>
          <p:cNvSpPr>
            <a:spLocks noGrp="1"/>
          </p:cNvSpPr>
          <p:nvPr>
            <p:ph type="title" hasCustomPrompt="1"/>
          </p:nvPr>
        </p:nvSpPr>
        <p:spPr>
          <a:xfrm>
            <a:off x="342900" y="147328"/>
            <a:ext cx="8458200" cy="993554"/>
          </a:xfrm>
          <a:prstGeom prst="rect">
            <a:avLst/>
          </a:prstGeom>
        </p:spPr>
        <p:txBody>
          <a:bodyPr anchor="ctr">
            <a:normAutofit/>
          </a:bodyPr>
          <a:lstStyle>
            <a:lvl1pPr>
              <a:defRPr sz="3600"/>
            </a:lvl1pPr>
          </a:lstStyle>
          <a:p>
            <a:r>
              <a:rPr lang="en-US" dirty="0"/>
              <a:t>Slide Title</a:t>
            </a:r>
          </a:p>
        </p:txBody>
      </p:sp>
      <p:sp>
        <p:nvSpPr>
          <p:cNvPr id="5" name="Content Placeholder 1">
            <a:extLst>
              <a:ext uri="{FF2B5EF4-FFF2-40B4-BE49-F238E27FC236}">
                <a16:creationId xmlns="" xmlns:a16="http://schemas.microsoft.com/office/drawing/2014/main" id="{D13536C2-DC17-4031-9948-17E37EF99112}"/>
              </a:ext>
            </a:extLst>
          </p:cNvPr>
          <p:cNvSpPr>
            <a:spLocks noGrp="1"/>
          </p:cNvSpPr>
          <p:nvPr>
            <p:ph sz="quarter" idx="11" hasCustomPrompt="1"/>
          </p:nvPr>
        </p:nvSpPr>
        <p:spPr>
          <a:xfrm>
            <a:off x="342900" y="1276710"/>
            <a:ext cx="8458200" cy="1979254"/>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 xmlns:a16="http://schemas.microsoft.com/office/drawing/2014/main" id="{0B2D170F-7AF9-40BB-A11B-08474DF5C3AA}"/>
              </a:ext>
            </a:extLst>
          </p:cNvPr>
          <p:cNvSpPr>
            <a:spLocks noGrp="1"/>
          </p:cNvSpPr>
          <p:nvPr>
            <p:ph sz="quarter" idx="14" hasCustomPrompt="1"/>
          </p:nvPr>
        </p:nvSpPr>
        <p:spPr>
          <a:xfrm>
            <a:off x="342899" y="3599450"/>
            <a:ext cx="8548437" cy="1309434"/>
          </a:xfrm>
        </p:spPr>
        <p:txBody>
          <a:bodyPr/>
          <a:lstStyle>
            <a:lvl1pPr>
              <a:defRPr/>
            </a:lvl1pPr>
          </a:lstStyle>
          <a:p>
            <a:pPr lvl="0"/>
            <a:r>
              <a:rPr lang="en-US" dirty="0"/>
              <a:t>Slide Content 2</a:t>
            </a:r>
          </a:p>
          <a:p>
            <a:pPr lvl="1"/>
            <a:r>
              <a:rPr lang="en-US" dirty="0"/>
              <a:t>Second level</a:t>
            </a:r>
          </a:p>
          <a:p>
            <a:pPr lvl="2"/>
            <a:r>
              <a:rPr lang="en-US" dirty="0"/>
              <a:t>Third level</a:t>
            </a:r>
          </a:p>
        </p:txBody>
      </p:sp>
      <p:sp>
        <p:nvSpPr>
          <p:cNvPr id="8" name="Content Placeholder 3">
            <a:extLst>
              <a:ext uri="{FF2B5EF4-FFF2-40B4-BE49-F238E27FC236}">
                <a16:creationId xmlns="" xmlns:a16="http://schemas.microsoft.com/office/drawing/2014/main" id="{22432755-BCF5-451F-968D-CFFD10D87BE2}"/>
              </a:ext>
            </a:extLst>
          </p:cNvPr>
          <p:cNvSpPr>
            <a:spLocks noGrp="1"/>
          </p:cNvSpPr>
          <p:nvPr>
            <p:ph sz="quarter" idx="15" hasCustomPrompt="1"/>
          </p:nvPr>
        </p:nvSpPr>
        <p:spPr>
          <a:xfrm>
            <a:off x="342899" y="5293892"/>
            <a:ext cx="8458201" cy="822158"/>
          </a:xfrm>
        </p:spPr>
        <p:txBody>
          <a:bodyPr/>
          <a:lstStyle>
            <a:lvl1pPr>
              <a:defRPr/>
            </a:lvl1pPr>
          </a:lstStyle>
          <a:p>
            <a:pPr lvl="0"/>
            <a:r>
              <a:rPr lang="en-US" dirty="0"/>
              <a:t>Slide Content 3</a:t>
            </a:r>
          </a:p>
          <a:p>
            <a:pPr lvl="1"/>
            <a:r>
              <a:rPr lang="en-US" dirty="0"/>
              <a:t>Second level</a:t>
            </a:r>
          </a:p>
          <a:p>
            <a:pPr lvl="2"/>
            <a:r>
              <a:rPr lang="en-US" dirty="0"/>
              <a:t>Third level</a:t>
            </a:r>
          </a:p>
        </p:txBody>
      </p:sp>
      <p:sp>
        <p:nvSpPr>
          <p:cNvPr id="3" name="Slide Number Placeholder">
            <a:extLst>
              <a:ext uri="{FF2B5EF4-FFF2-40B4-BE49-F238E27FC236}">
                <a16:creationId xmlns="" xmlns:a16="http://schemas.microsoft.com/office/drawing/2014/main" id="{745DF60F-BF33-428F-883B-9C19F83780BF}"/>
              </a:ext>
            </a:extLst>
          </p:cNvPr>
          <p:cNvSpPr>
            <a:spLocks noGrp="1"/>
          </p:cNvSpPr>
          <p:nvPr>
            <p:ph type="sldNum" sz="quarter" idx="10"/>
          </p:nvPr>
        </p:nvSpPr>
        <p:spPr>
          <a:xfrm>
            <a:off x="8626412" y="6673531"/>
            <a:ext cx="355840" cy="161396"/>
          </a:xfrm>
          <a:prstGeom prst="rect">
            <a:avLst/>
          </a:prstGeom>
        </p:spPr>
        <p:txBody>
          <a:bodyPr/>
          <a:lstStyle/>
          <a:p>
            <a:fld id="{68151E55-6873-49E2-B8D5-2F265E6F1973}" type="slidenum">
              <a:rPr lang="en-US" smtClean="0"/>
              <a:t>‹#›</a:t>
            </a:fld>
            <a:endParaRPr lang="en-US"/>
          </a:p>
        </p:txBody>
      </p:sp>
      <p:sp>
        <p:nvSpPr>
          <p:cNvPr id="10" name="Appendix Link">
            <a:extLst>
              <a:ext uri="{FF2B5EF4-FFF2-40B4-BE49-F238E27FC236}">
                <a16:creationId xmlns="" xmlns:a16="http://schemas.microsoft.com/office/drawing/2014/main" id="{06D96B1E-9D79-4ED9-967D-10BA257CF30B}"/>
              </a:ext>
            </a:extLst>
          </p:cNvPr>
          <p:cNvSpPr>
            <a:spLocks noGrp="1"/>
          </p:cNvSpPr>
          <p:nvPr>
            <p:ph type="body" sz="quarter" idx="12" hasCustomPrompt="1"/>
          </p:nvPr>
        </p:nvSpPr>
        <p:spPr>
          <a:xfrm>
            <a:off x="2971268" y="6266449"/>
            <a:ext cx="3201464" cy="306803"/>
          </a:xfrm>
        </p:spPr>
        <p:txBody>
          <a:bodyPr anchor="b">
            <a:noAutofit/>
          </a:bodyPr>
          <a:lstStyle>
            <a:lvl1pPr algn="ctr">
              <a:defRPr sz="1200"/>
            </a:lvl1pPr>
          </a:lstStyle>
          <a:p>
            <a:pPr lvl="0"/>
            <a:r>
              <a:rPr lang="en-US" dirty="0"/>
              <a:t>Add text alternative link, if needed.</a:t>
            </a:r>
          </a:p>
        </p:txBody>
      </p:sp>
      <p:sp>
        <p:nvSpPr>
          <p:cNvPr id="11" name="Image Credit">
            <a:extLst>
              <a:ext uri="{FF2B5EF4-FFF2-40B4-BE49-F238E27FC236}">
                <a16:creationId xmlns="" xmlns:a16="http://schemas.microsoft.com/office/drawing/2014/main" id="{22D3DFF2-A432-439E-808E-198EFC11B359}"/>
              </a:ext>
            </a:extLst>
          </p:cNvPr>
          <p:cNvSpPr>
            <a:spLocks noGrp="1"/>
          </p:cNvSpPr>
          <p:nvPr>
            <p:ph type="body" sz="quarter" idx="13" hasCustomPrompt="1"/>
          </p:nvPr>
        </p:nvSpPr>
        <p:spPr>
          <a:xfrm>
            <a:off x="1562099" y="6684963"/>
            <a:ext cx="6972301"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dirty="0"/>
              <a:t>Insert Image Credit Here</a:t>
            </a:r>
          </a:p>
        </p:txBody>
      </p:sp>
    </p:spTree>
    <p:extLst>
      <p:ext uri="{BB962C8B-B14F-4D97-AF65-F5344CB8AC3E}">
        <p14:creationId xmlns:p14="http://schemas.microsoft.com/office/powerpoint/2010/main" val="30057564"/>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guide id="4" pos="4032">
          <p15:clr>
            <a:srgbClr val="FBAE40"/>
          </p15:clr>
        </p15:guide>
        <p15:guide id="5" pos="3864">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aseline="0">
                <a:latin typeface="Arial" panose="020B0604020202020204" pitchFamily="34" charset="0"/>
                <a:ea typeface="微軟正黑體" panose="020B0604030504040204" pitchFamily="34" charset="-120"/>
              </a:defRPr>
            </a:lvl1pPr>
          </a:lstStyle>
          <a:p>
            <a:r>
              <a:rPr lang="zh-TW" altLang="en-US" dirty="0"/>
              <a:t>按一下以編輯母片標題樣式</a:t>
            </a:r>
          </a:p>
        </p:txBody>
      </p:sp>
      <p:sp>
        <p:nvSpPr>
          <p:cNvPr id="3" name="內容版面配置區 2"/>
          <p:cNvSpPr>
            <a:spLocks noGrp="1"/>
          </p:cNvSpPr>
          <p:nvPr>
            <p:ph idx="1"/>
          </p:nvPr>
        </p:nvSpPr>
        <p:spPr/>
        <p:txBody>
          <a:bodyPr/>
          <a:lstStyle>
            <a:lvl1pPr>
              <a:defRPr sz="2800" baseline="0">
                <a:latin typeface="Arial" panose="020B0604020202020204" pitchFamily="34" charset="0"/>
              </a:defRPr>
            </a:lvl1pPr>
            <a:lvl2pPr>
              <a:defRPr sz="2400" baseline="0">
                <a:latin typeface="Times New Roman" panose="02020603050405020304" pitchFamily="18" charset="0"/>
              </a:defRPr>
            </a:lvl2pPr>
            <a:lvl3pPr>
              <a:defRPr sz="2000" baseline="0">
                <a:latin typeface="Times New Roman" panose="02020603050405020304" pitchFamily="18" charset="0"/>
              </a:defRPr>
            </a:lvl3pPr>
            <a:lvl4pPr>
              <a:defRPr sz="1800" baseline="0">
                <a:latin typeface="Times New Roman" panose="02020603050405020304" pitchFamily="18" charset="0"/>
              </a:defRPr>
            </a:lvl4pPr>
            <a:lvl5pPr>
              <a:defRPr sz="1800" baseline="0">
                <a:latin typeface="Times New Roman" panose="02020603050405020304" pitchFamily="18" charset="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Rectangle 1029"/>
          <p:cNvSpPr>
            <a:spLocks noGrp="1" noChangeArrowheads="1"/>
          </p:cNvSpPr>
          <p:nvPr>
            <p:ph type="ftr" sz="quarter" idx="10"/>
          </p:nvPr>
        </p:nvSpPr>
        <p:spPr/>
        <p:txBody>
          <a:bodyPr/>
          <a:lstStyle>
            <a:lvl1pPr>
              <a:defRPr baseline="0">
                <a:latin typeface="Arial" panose="020B0604020202020204" pitchFamily="34" charset="0"/>
              </a:defRPr>
            </a:lvl1pPr>
          </a:lstStyle>
          <a:p>
            <a:pPr>
              <a:defRPr/>
            </a:pPr>
            <a:r>
              <a:rPr lang="en-US" altLang="zh-TW"/>
              <a:t>CYCU— Prof CK Farn</a:t>
            </a:r>
          </a:p>
        </p:txBody>
      </p:sp>
      <p:sp>
        <p:nvSpPr>
          <p:cNvPr id="5" name="Rectangle 1030"/>
          <p:cNvSpPr>
            <a:spLocks noGrp="1" noChangeArrowheads="1"/>
          </p:cNvSpPr>
          <p:nvPr>
            <p:ph type="sldNum" sz="quarter" idx="11"/>
          </p:nvPr>
        </p:nvSpPr>
        <p:spPr/>
        <p:txBody>
          <a:bodyPr/>
          <a:lstStyle>
            <a:lvl1pPr>
              <a:defRPr/>
            </a:lvl1pPr>
          </a:lstStyle>
          <a:p>
            <a:fld id="{03808D68-3339-4CDE-A410-11C5C0528A27}" type="slidenum">
              <a:rPr lang="en-US" altLang="zh-TW"/>
              <a:pPr/>
              <a:t>‹#›</a:t>
            </a:fld>
            <a:endParaRPr lang="en-US" altLang="zh-TW"/>
          </a:p>
        </p:txBody>
      </p:sp>
    </p:spTree>
    <p:extLst>
      <p:ext uri="{BB962C8B-B14F-4D97-AF65-F5344CB8AC3E}">
        <p14:creationId xmlns:p14="http://schemas.microsoft.com/office/powerpoint/2010/main" val="1110071341"/>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7" name="標題 6"/>
          <p:cNvSpPr>
            <a:spLocks noGrp="1"/>
          </p:cNvSpPr>
          <p:nvPr>
            <p:ph type="title"/>
          </p:nvPr>
        </p:nvSpPr>
        <p:spPr/>
        <p:txBody>
          <a:bodyPr/>
          <a:lstStyle/>
          <a:p>
            <a:r>
              <a:rPr lang="zh-TW" altLang="en-US"/>
              <a:t>按一下以編輯母片標題樣式</a:t>
            </a:r>
          </a:p>
        </p:txBody>
      </p:sp>
      <p:sp>
        <p:nvSpPr>
          <p:cNvPr id="4" name="Rectangle 1029"/>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5" name="Rectangle 1030"/>
          <p:cNvSpPr>
            <a:spLocks noGrp="1" noChangeArrowheads="1"/>
          </p:cNvSpPr>
          <p:nvPr>
            <p:ph type="sldNum" sz="quarter" idx="11"/>
          </p:nvPr>
        </p:nvSpPr>
        <p:spPr>
          <a:ln/>
        </p:spPr>
        <p:txBody>
          <a:bodyPr/>
          <a:lstStyle>
            <a:lvl1pPr>
              <a:defRPr/>
            </a:lvl1pPr>
          </a:lstStyle>
          <a:p>
            <a:fld id="{92677F65-1E38-4E5A-9B6A-92E3FC44417F}" type="slidenum">
              <a:rPr lang="en-US" altLang="zh-TW"/>
              <a:pPr/>
              <a:t>‹#›</a:t>
            </a:fld>
            <a:endParaRPr lang="en-US" altLang="zh-TW"/>
          </a:p>
        </p:txBody>
      </p:sp>
    </p:spTree>
    <p:extLst>
      <p:ext uri="{BB962C8B-B14F-4D97-AF65-F5344CB8AC3E}">
        <p14:creationId xmlns:p14="http://schemas.microsoft.com/office/powerpoint/2010/main" val="1221557959"/>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自訂版面配置">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1029"/>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4" name="Rectangle 1030"/>
          <p:cNvSpPr>
            <a:spLocks noGrp="1" noChangeArrowheads="1"/>
          </p:cNvSpPr>
          <p:nvPr>
            <p:ph type="sldNum" sz="quarter" idx="11"/>
          </p:nvPr>
        </p:nvSpPr>
        <p:spPr>
          <a:ln/>
        </p:spPr>
        <p:txBody>
          <a:bodyPr/>
          <a:lstStyle>
            <a:lvl1pPr>
              <a:defRPr/>
            </a:lvl1pPr>
          </a:lstStyle>
          <a:p>
            <a:fld id="{893ACF16-7528-45D7-8C54-CAFDEFE9E3EA}" type="slidenum">
              <a:rPr lang="en-US" altLang="zh-TW"/>
              <a:pPr/>
              <a:t>‹#›</a:t>
            </a:fld>
            <a:endParaRPr lang="en-US" altLang="zh-TW"/>
          </a:p>
        </p:txBody>
      </p:sp>
    </p:spTree>
    <p:extLst>
      <p:ext uri="{BB962C8B-B14F-4D97-AF65-F5344CB8AC3E}">
        <p14:creationId xmlns:p14="http://schemas.microsoft.com/office/powerpoint/2010/main" val="163471699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7" name="標題 6"/>
          <p:cNvSpPr>
            <a:spLocks noGrp="1"/>
          </p:cNvSpPr>
          <p:nvPr>
            <p:ph type="title"/>
          </p:nvPr>
        </p:nvSpPr>
        <p:spPr/>
        <p:txBody>
          <a:bodyPr/>
          <a:lstStyle/>
          <a:p>
            <a:r>
              <a:rPr lang="zh-TW" altLang="en-US"/>
              <a:t>按一下以編輯母片標題樣式</a:t>
            </a:r>
          </a:p>
        </p:txBody>
      </p:sp>
      <p:sp>
        <p:nvSpPr>
          <p:cNvPr id="2" name="Rectangle 1029">
            <a:extLst>
              <a:ext uri="{FF2B5EF4-FFF2-40B4-BE49-F238E27FC236}">
                <a16:creationId xmlns="" xmlns:a16="http://schemas.microsoft.com/office/drawing/2014/main" id="{6FB2B9A7-6F94-4C0E-437D-DFD5AD66BDD7}"/>
              </a:ext>
            </a:extLst>
          </p:cNvPr>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4" name="Rectangle 1030">
            <a:extLst>
              <a:ext uri="{FF2B5EF4-FFF2-40B4-BE49-F238E27FC236}">
                <a16:creationId xmlns="" xmlns:a16="http://schemas.microsoft.com/office/drawing/2014/main" id="{8F68F361-F5BE-5324-8428-8A74FDDD7756}"/>
              </a:ext>
            </a:extLst>
          </p:cNvPr>
          <p:cNvSpPr>
            <a:spLocks noGrp="1" noChangeArrowheads="1"/>
          </p:cNvSpPr>
          <p:nvPr>
            <p:ph type="sldNum" sz="quarter" idx="11"/>
          </p:nvPr>
        </p:nvSpPr>
        <p:spPr>
          <a:ln/>
        </p:spPr>
        <p:txBody>
          <a:bodyPr/>
          <a:lstStyle>
            <a:lvl1pPr>
              <a:defRPr/>
            </a:lvl1pPr>
          </a:lstStyle>
          <a:p>
            <a:pPr>
              <a:defRPr/>
            </a:pPr>
            <a:fld id="{D6E01FAA-D555-4543-8768-AD48DA6DBD93}" type="slidenum">
              <a:rPr lang="en-US" altLang="zh-TW"/>
              <a:pPr>
                <a:defRPr/>
              </a:pPr>
              <a:t>‹#›</a:t>
            </a:fld>
            <a:endParaRPr lang="en-US" altLang="zh-TW"/>
          </a:p>
        </p:txBody>
      </p:sp>
    </p:spTree>
    <p:extLst>
      <p:ext uri="{BB962C8B-B14F-4D97-AF65-F5344CB8AC3E}">
        <p14:creationId xmlns:p14="http://schemas.microsoft.com/office/powerpoint/2010/main" val="4018659695"/>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623888" y="1709738"/>
            <a:ext cx="78867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TW" altLang="en-US"/>
              <a:t>按一下以編輯母片文字樣式</a:t>
            </a:r>
          </a:p>
        </p:txBody>
      </p:sp>
      <p:sp>
        <p:nvSpPr>
          <p:cNvPr id="4" name="Rectangle 1029"/>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5" name="Rectangle 1030"/>
          <p:cNvSpPr>
            <a:spLocks noGrp="1" noChangeArrowheads="1"/>
          </p:cNvSpPr>
          <p:nvPr>
            <p:ph type="sldNum" sz="quarter" idx="11"/>
          </p:nvPr>
        </p:nvSpPr>
        <p:spPr>
          <a:ln/>
        </p:spPr>
        <p:txBody>
          <a:bodyPr/>
          <a:lstStyle>
            <a:lvl1pPr>
              <a:defRPr/>
            </a:lvl1pPr>
          </a:lstStyle>
          <a:p>
            <a:fld id="{14C9C093-8D6E-4945-B5D1-AD6BA402627B}" type="slidenum">
              <a:rPr lang="en-US" altLang="zh-TW"/>
              <a:pPr/>
              <a:t>‹#›</a:t>
            </a:fld>
            <a:endParaRPr lang="en-US" altLang="zh-TW"/>
          </a:p>
        </p:txBody>
      </p:sp>
    </p:spTree>
    <p:extLst>
      <p:ext uri="{BB962C8B-B14F-4D97-AF65-F5344CB8AC3E}">
        <p14:creationId xmlns:p14="http://schemas.microsoft.com/office/powerpoint/2010/main" val="2620631066"/>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6858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1029"/>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6" name="Rectangle 1030"/>
          <p:cNvSpPr>
            <a:spLocks noGrp="1" noChangeArrowheads="1"/>
          </p:cNvSpPr>
          <p:nvPr>
            <p:ph type="sldNum" sz="quarter" idx="11"/>
          </p:nvPr>
        </p:nvSpPr>
        <p:spPr>
          <a:ln/>
        </p:spPr>
        <p:txBody>
          <a:bodyPr/>
          <a:lstStyle>
            <a:lvl1pPr>
              <a:defRPr/>
            </a:lvl1pPr>
          </a:lstStyle>
          <a:p>
            <a:fld id="{119FAA83-89C1-40E4-BF9F-AAFB5ECB78C7}" type="slidenum">
              <a:rPr lang="en-US" altLang="zh-TW"/>
              <a:pPr/>
              <a:t>‹#›</a:t>
            </a:fld>
            <a:endParaRPr lang="en-US" altLang="zh-TW"/>
          </a:p>
        </p:txBody>
      </p:sp>
    </p:spTree>
    <p:extLst>
      <p:ext uri="{BB962C8B-B14F-4D97-AF65-F5344CB8AC3E}">
        <p14:creationId xmlns:p14="http://schemas.microsoft.com/office/powerpoint/2010/main" val="3185502229"/>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30238" y="365125"/>
            <a:ext cx="78867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30238" y="2505075"/>
            <a:ext cx="386873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29150" y="2505075"/>
            <a:ext cx="38877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1029"/>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8" name="Rectangle 1030"/>
          <p:cNvSpPr>
            <a:spLocks noGrp="1" noChangeArrowheads="1"/>
          </p:cNvSpPr>
          <p:nvPr>
            <p:ph type="sldNum" sz="quarter" idx="11"/>
          </p:nvPr>
        </p:nvSpPr>
        <p:spPr>
          <a:ln/>
        </p:spPr>
        <p:txBody>
          <a:bodyPr/>
          <a:lstStyle>
            <a:lvl1pPr>
              <a:defRPr/>
            </a:lvl1pPr>
          </a:lstStyle>
          <a:p>
            <a:fld id="{815126FE-77AC-42D1-99C5-321CC6FB497C}" type="slidenum">
              <a:rPr lang="en-US" altLang="zh-TW"/>
              <a:pPr/>
              <a:t>‹#›</a:t>
            </a:fld>
            <a:endParaRPr lang="en-US" altLang="zh-TW"/>
          </a:p>
        </p:txBody>
      </p:sp>
    </p:spTree>
    <p:extLst>
      <p:ext uri="{BB962C8B-B14F-4D97-AF65-F5344CB8AC3E}">
        <p14:creationId xmlns:p14="http://schemas.microsoft.com/office/powerpoint/2010/main" val="1845655479"/>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1029"/>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4" name="Rectangle 1030"/>
          <p:cNvSpPr>
            <a:spLocks noGrp="1" noChangeArrowheads="1"/>
          </p:cNvSpPr>
          <p:nvPr>
            <p:ph type="sldNum" sz="quarter" idx="11"/>
          </p:nvPr>
        </p:nvSpPr>
        <p:spPr>
          <a:ln/>
        </p:spPr>
        <p:txBody>
          <a:bodyPr/>
          <a:lstStyle>
            <a:lvl1pPr>
              <a:defRPr/>
            </a:lvl1pPr>
          </a:lstStyle>
          <a:p>
            <a:fld id="{5EE566A5-03B1-4E7C-8763-19CD032D3730}" type="slidenum">
              <a:rPr lang="en-US" altLang="zh-TW"/>
              <a:pPr/>
              <a:t>‹#›</a:t>
            </a:fld>
            <a:endParaRPr lang="en-US" altLang="zh-TW"/>
          </a:p>
        </p:txBody>
      </p:sp>
    </p:spTree>
    <p:extLst>
      <p:ext uri="{BB962C8B-B14F-4D97-AF65-F5344CB8AC3E}">
        <p14:creationId xmlns:p14="http://schemas.microsoft.com/office/powerpoint/2010/main" val="2378386994"/>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3" name="Rectangle 1030"/>
          <p:cNvSpPr>
            <a:spLocks noGrp="1" noChangeArrowheads="1"/>
          </p:cNvSpPr>
          <p:nvPr>
            <p:ph type="sldNum" sz="quarter" idx="11"/>
          </p:nvPr>
        </p:nvSpPr>
        <p:spPr>
          <a:ln/>
        </p:spPr>
        <p:txBody>
          <a:bodyPr/>
          <a:lstStyle>
            <a:lvl1pPr>
              <a:defRPr/>
            </a:lvl1pPr>
          </a:lstStyle>
          <a:p>
            <a:fld id="{AFBB9061-8DEA-4163-B006-7025D0425B3A}" type="slidenum">
              <a:rPr lang="en-US" altLang="zh-TW"/>
              <a:pPr/>
              <a:t>‹#›</a:t>
            </a:fld>
            <a:endParaRPr lang="en-US" altLang="zh-TW"/>
          </a:p>
        </p:txBody>
      </p:sp>
    </p:spTree>
    <p:extLst>
      <p:ext uri="{BB962C8B-B14F-4D97-AF65-F5344CB8AC3E}">
        <p14:creationId xmlns:p14="http://schemas.microsoft.com/office/powerpoint/2010/main" val="81828946"/>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Rectangle 1029"/>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6" name="Rectangle 1030"/>
          <p:cNvSpPr>
            <a:spLocks noGrp="1" noChangeArrowheads="1"/>
          </p:cNvSpPr>
          <p:nvPr>
            <p:ph type="sldNum" sz="quarter" idx="11"/>
          </p:nvPr>
        </p:nvSpPr>
        <p:spPr>
          <a:ln/>
        </p:spPr>
        <p:txBody>
          <a:bodyPr/>
          <a:lstStyle>
            <a:lvl1pPr>
              <a:defRPr/>
            </a:lvl1pPr>
          </a:lstStyle>
          <a:p>
            <a:fld id="{183308DE-CB37-4E85-A4B1-66D32904B076}" type="slidenum">
              <a:rPr lang="en-US" altLang="zh-TW"/>
              <a:pPr/>
              <a:t>‹#›</a:t>
            </a:fld>
            <a:endParaRPr lang="en-US" altLang="zh-TW"/>
          </a:p>
        </p:txBody>
      </p:sp>
    </p:spTree>
    <p:extLst>
      <p:ext uri="{BB962C8B-B14F-4D97-AF65-F5344CB8AC3E}">
        <p14:creationId xmlns:p14="http://schemas.microsoft.com/office/powerpoint/2010/main" val="1928255963"/>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Rectangle 1029"/>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6" name="Rectangle 1030"/>
          <p:cNvSpPr>
            <a:spLocks noGrp="1" noChangeArrowheads="1"/>
          </p:cNvSpPr>
          <p:nvPr>
            <p:ph type="sldNum" sz="quarter" idx="11"/>
          </p:nvPr>
        </p:nvSpPr>
        <p:spPr>
          <a:ln/>
        </p:spPr>
        <p:txBody>
          <a:bodyPr/>
          <a:lstStyle>
            <a:lvl1pPr>
              <a:defRPr/>
            </a:lvl1pPr>
          </a:lstStyle>
          <a:p>
            <a:fld id="{651BBC85-B821-48C2-A41D-9AB4B2CFD265}" type="slidenum">
              <a:rPr lang="en-US" altLang="zh-TW"/>
              <a:pPr/>
              <a:t>‹#›</a:t>
            </a:fld>
            <a:endParaRPr lang="en-US" altLang="zh-TW"/>
          </a:p>
        </p:txBody>
      </p:sp>
    </p:spTree>
    <p:extLst>
      <p:ext uri="{BB962C8B-B14F-4D97-AF65-F5344CB8AC3E}">
        <p14:creationId xmlns:p14="http://schemas.microsoft.com/office/powerpoint/2010/main" val="3874507955"/>
      </p:ext>
    </p:extLst>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1029"/>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5" name="Rectangle 1030"/>
          <p:cNvSpPr>
            <a:spLocks noGrp="1" noChangeArrowheads="1"/>
          </p:cNvSpPr>
          <p:nvPr>
            <p:ph type="sldNum" sz="quarter" idx="11"/>
          </p:nvPr>
        </p:nvSpPr>
        <p:spPr>
          <a:ln/>
        </p:spPr>
        <p:txBody>
          <a:bodyPr/>
          <a:lstStyle>
            <a:lvl1pPr>
              <a:defRPr/>
            </a:lvl1pPr>
          </a:lstStyle>
          <a:p>
            <a:fld id="{81F5E936-AE91-4839-A409-AA4705E65CCF}" type="slidenum">
              <a:rPr lang="en-US" altLang="zh-TW"/>
              <a:pPr/>
              <a:t>‹#›</a:t>
            </a:fld>
            <a:endParaRPr lang="en-US" altLang="zh-TW"/>
          </a:p>
        </p:txBody>
      </p:sp>
    </p:spTree>
    <p:extLst>
      <p:ext uri="{BB962C8B-B14F-4D97-AF65-F5344CB8AC3E}">
        <p14:creationId xmlns:p14="http://schemas.microsoft.com/office/powerpoint/2010/main" val="3166174547"/>
      </p:ext>
    </p:extLst>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15100" y="381000"/>
            <a:ext cx="1943100" cy="571500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685800" y="381000"/>
            <a:ext cx="5676900" cy="57150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1029"/>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5" name="Rectangle 1030"/>
          <p:cNvSpPr>
            <a:spLocks noGrp="1" noChangeArrowheads="1"/>
          </p:cNvSpPr>
          <p:nvPr>
            <p:ph type="sldNum" sz="quarter" idx="11"/>
          </p:nvPr>
        </p:nvSpPr>
        <p:spPr>
          <a:ln/>
        </p:spPr>
        <p:txBody>
          <a:bodyPr/>
          <a:lstStyle>
            <a:lvl1pPr>
              <a:defRPr/>
            </a:lvl1pPr>
          </a:lstStyle>
          <a:p>
            <a:fld id="{F32FAA96-D3EA-4272-86AD-C431F1D21312}" type="slidenum">
              <a:rPr lang="en-US" altLang="zh-TW"/>
              <a:pPr/>
              <a:t>‹#›</a:t>
            </a:fld>
            <a:endParaRPr lang="en-US" altLang="zh-TW"/>
          </a:p>
        </p:txBody>
      </p:sp>
    </p:spTree>
    <p:extLst>
      <p:ext uri="{BB962C8B-B14F-4D97-AF65-F5344CB8AC3E}">
        <p14:creationId xmlns:p14="http://schemas.microsoft.com/office/powerpoint/2010/main" val="1609062239"/>
      </p:ext>
    </p:extLst>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Two Horizontal Main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342900" y="304800"/>
            <a:ext cx="8458200" cy="678611"/>
          </a:xfrm>
          <a:prstGeom prst="rect">
            <a:avLst/>
          </a:prstGeom>
        </p:spPr>
        <p:txBody>
          <a:bodyPr>
            <a:noAutofit/>
          </a:bodyPr>
          <a:lstStyle>
            <a:lvl1pPr>
              <a:lnSpc>
                <a:spcPct val="100000"/>
              </a:lnSpc>
              <a:defRPr sz="2400"/>
            </a:lvl1pPr>
          </a:lstStyle>
          <a:p>
            <a:r>
              <a:rPr lang="zh-TW" altLang="en-US"/>
              <a:t>按一下以編輯母片標題樣式</a:t>
            </a:r>
            <a:endParaRPr lang="en-US" dirty="0"/>
          </a:p>
        </p:txBody>
      </p:sp>
      <p:sp>
        <p:nvSpPr>
          <p:cNvPr id="5" name="Content Placeholder 1"/>
          <p:cNvSpPr>
            <a:spLocks noGrp="1"/>
          </p:cNvSpPr>
          <p:nvPr>
            <p:ph sz="quarter" idx="11"/>
          </p:nvPr>
        </p:nvSpPr>
        <p:spPr>
          <a:xfrm>
            <a:off x="342900" y="1276709"/>
            <a:ext cx="8458200" cy="2838091"/>
          </a:xfrm>
          <a:prstGeom prst="rect">
            <a:avLst/>
          </a:prstGeo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6" name="Content Placeholder 2"/>
          <p:cNvSpPr>
            <a:spLocks noGrp="1"/>
          </p:cNvSpPr>
          <p:nvPr>
            <p:ph sz="quarter" idx="14"/>
          </p:nvPr>
        </p:nvSpPr>
        <p:spPr>
          <a:xfrm>
            <a:off x="342900" y="4343400"/>
            <a:ext cx="8458200" cy="1905000"/>
          </a:xfrm>
        </p:spPr>
        <p:txBody>
          <a:bodyPr>
            <a:noAutofit/>
          </a:bodyPr>
          <a:lstStyle>
            <a:lvl1pPr>
              <a:defRPr sz="2400"/>
            </a:lvl1pPr>
            <a:lvl2pPr>
              <a:defRPr sz="2400"/>
            </a:lvl2pPr>
            <a:lvl3pPr marL="640080">
              <a:defRPr sz="2000"/>
            </a:lvl3pPr>
            <a:lvl4pPr marL="455613" indent="0">
              <a:buNone/>
              <a:defRPr/>
            </a:lvl4pPr>
          </a:lstStyle>
          <a:p>
            <a:pPr lvl="0"/>
            <a:r>
              <a:rPr lang="zh-TW" altLang="en-US"/>
              <a:t>編輯母片文字樣式</a:t>
            </a:r>
          </a:p>
          <a:p>
            <a:pPr lvl="1"/>
            <a:r>
              <a:rPr lang="zh-TW" altLang="en-US"/>
              <a:t>第二層</a:t>
            </a:r>
          </a:p>
          <a:p>
            <a:pPr lvl="2"/>
            <a:r>
              <a:rPr lang="zh-TW" altLang="en-US"/>
              <a:t>第三層</a:t>
            </a:r>
          </a:p>
        </p:txBody>
      </p:sp>
      <p:sp>
        <p:nvSpPr>
          <p:cNvPr id="8" name="Appendix Link"/>
          <p:cNvSpPr>
            <a:spLocks noGrp="1"/>
          </p:cNvSpPr>
          <p:nvPr>
            <p:ph type="body" sz="quarter" idx="29"/>
          </p:nvPr>
        </p:nvSpPr>
        <p:spPr>
          <a:xfrm>
            <a:off x="3200400" y="6324600"/>
            <a:ext cx="2743200" cy="192024"/>
          </a:xfrm>
        </p:spPr>
        <p:txBody>
          <a:bodyPr anchor="b">
            <a:noAutofit/>
          </a:bodyPr>
          <a:lstStyle>
            <a:lvl1pPr algn="ctr">
              <a:defRPr sz="900"/>
            </a:lvl1pPr>
          </a:lstStyle>
          <a:p>
            <a:pPr lvl="0"/>
            <a:r>
              <a:rPr lang="zh-TW" altLang="en-US"/>
              <a:t>編輯母片文字樣式</a:t>
            </a:r>
          </a:p>
        </p:txBody>
      </p:sp>
      <p:sp>
        <p:nvSpPr>
          <p:cNvPr id="10" name="Image Credit"/>
          <p:cNvSpPr>
            <a:spLocks noGrp="1"/>
          </p:cNvSpPr>
          <p:nvPr>
            <p:ph type="body" sz="quarter" idx="30"/>
          </p:nvPr>
        </p:nvSpPr>
        <p:spPr>
          <a:xfrm>
            <a:off x="1562101" y="6684963"/>
            <a:ext cx="6976872" cy="173736"/>
          </a:xfrm>
        </p:spPr>
        <p:txBody>
          <a:bodyPr anchor="ctr">
            <a:noAutofit/>
          </a:bodyPr>
          <a:lstStyle>
            <a:lvl1pPr algn="r">
              <a:defRPr sz="800">
                <a:solidFill>
                  <a:srgbClr val="595959"/>
                </a:solidFill>
              </a:defRPr>
            </a:lvl1pPr>
          </a:lstStyle>
          <a:p>
            <a:pPr lvl="0"/>
            <a:r>
              <a:rPr lang="zh-TW" altLang="en-US"/>
              <a:t>編輯母片文字樣式</a:t>
            </a:r>
          </a:p>
        </p:txBody>
      </p:sp>
    </p:spTree>
    <p:extLst>
      <p:ext uri="{BB962C8B-B14F-4D97-AF65-F5344CB8AC3E}">
        <p14:creationId xmlns:p14="http://schemas.microsoft.com/office/powerpoint/2010/main" val="183503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訂版面配置">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1029">
            <a:extLst>
              <a:ext uri="{FF2B5EF4-FFF2-40B4-BE49-F238E27FC236}">
                <a16:creationId xmlns="" xmlns:a16="http://schemas.microsoft.com/office/drawing/2014/main" id="{F0F49ED6-5F9E-5033-003A-28C1B2E0997B}"/>
              </a:ext>
            </a:extLst>
          </p:cNvPr>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4" name="Rectangle 1030">
            <a:extLst>
              <a:ext uri="{FF2B5EF4-FFF2-40B4-BE49-F238E27FC236}">
                <a16:creationId xmlns="" xmlns:a16="http://schemas.microsoft.com/office/drawing/2014/main" id="{D80522BF-D798-EC8D-C156-BC0E9336762C}"/>
              </a:ext>
            </a:extLst>
          </p:cNvPr>
          <p:cNvSpPr>
            <a:spLocks noGrp="1" noChangeArrowheads="1"/>
          </p:cNvSpPr>
          <p:nvPr>
            <p:ph type="sldNum" sz="quarter" idx="11"/>
          </p:nvPr>
        </p:nvSpPr>
        <p:spPr>
          <a:ln/>
        </p:spPr>
        <p:txBody>
          <a:bodyPr/>
          <a:lstStyle>
            <a:lvl1pPr>
              <a:defRPr/>
            </a:lvl1pPr>
          </a:lstStyle>
          <a:p>
            <a:pPr>
              <a:defRPr/>
            </a:pPr>
            <a:fld id="{957264F1-FD96-1B4A-BCC2-786612357030}" type="slidenum">
              <a:rPr lang="en-US" altLang="zh-TW"/>
              <a:pPr>
                <a:defRPr/>
              </a:pPr>
              <a:t>‹#›</a:t>
            </a:fld>
            <a:endParaRPr lang="en-US" altLang="zh-TW"/>
          </a:p>
        </p:txBody>
      </p:sp>
    </p:spTree>
    <p:extLst>
      <p:ext uri="{BB962C8B-B14F-4D97-AF65-F5344CB8AC3E}">
        <p14:creationId xmlns:p14="http://schemas.microsoft.com/office/powerpoint/2010/main" val="831423596"/>
      </p:ext>
    </p:extLst>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Six Main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342900" y="304800"/>
            <a:ext cx="8458200" cy="678611"/>
          </a:xfrm>
          <a:prstGeom prst="rect">
            <a:avLst/>
          </a:prstGeom>
        </p:spPr>
        <p:txBody>
          <a:bodyPr>
            <a:noAutofit/>
          </a:bodyPr>
          <a:lstStyle>
            <a:lvl1pPr>
              <a:lnSpc>
                <a:spcPct val="100000"/>
              </a:lnSpc>
              <a:defRPr sz="2400"/>
            </a:lvl1pPr>
          </a:lstStyle>
          <a:p>
            <a:r>
              <a:rPr lang="zh-TW" altLang="en-US"/>
              <a:t>按一下以編輯母片標題樣式</a:t>
            </a:r>
            <a:endParaRPr lang="en-US" dirty="0"/>
          </a:p>
        </p:txBody>
      </p:sp>
      <p:sp>
        <p:nvSpPr>
          <p:cNvPr id="5" name="Content Placeholder 1"/>
          <p:cNvSpPr>
            <a:spLocks noGrp="1"/>
          </p:cNvSpPr>
          <p:nvPr>
            <p:ph sz="quarter" idx="11"/>
          </p:nvPr>
        </p:nvSpPr>
        <p:spPr>
          <a:xfrm>
            <a:off x="342900" y="1276710"/>
            <a:ext cx="8458200" cy="612476"/>
          </a:xfrm>
          <a:prstGeom prst="rect">
            <a:avLst/>
          </a:prstGeo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6" name="Content Placeholder 2"/>
          <p:cNvSpPr>
            <a:spLocks noGrp="1"/>
          </p:cNvSpPr>
          <p:nvPr>
            <p:ph sz="quarter" idx="14"/>
          </p:nvPr>
        </p:nvSpPr>
        <p:spPr>
          <a:xfrm>
            <a:off x="342900" y="2070496"/>
            <a:ext cx="8458200" cy="649138"/>
          </a:xfr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8" name="Content Placeholder 3"/>
          <p:cNvSpPr>
            <a:spLocks noGrp="1"/>
          </p:cNvSpPr>
          <p:nvPr>
            <p:ph sz="quarter" idx="15"/>
          </p:nvPr>
        </p:nvSpPr>
        <p:spPr>
          <a:xfrm>
            <a:off x="342900" y="2900944"/>
            <a:ext cx="8458200" cy="673100"/>
          </a:xfr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11" name="Content Placeholder 4"/>
          <p:cNvSpPr>
            <a:spLocks noGrp="1"/>
          </p:cNvSpPr>
          <p:nvPr>
            <p:ph sz="quarter" idx="16"/>
          </p:nvPr>
        </p:nvSpPr>
        <p:spPr>
          <a:xfrm>
            <a:off x="342900" y="3755354"/>
            <a:ext cx="8458200" cy="698500"/>
          </a:xfr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13" name="Content Placeholder 5"/>
          <p:cNvSpPr>
            <a:spLocks noGrp="1"/>
          </p:cNvSpPr>
          <p:nvPr>
            <p:ph sz="quarter" idx="17"/>
          </p:nvPr>
        </p:nvSpPr>
        <p:spPr>
          <a:xfrm>
            <a:off x="342900" y="4635164"/>
            <a:ext cx="8458200" cy="698500"/>
          </a:xfr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15" name="Content Placeholder 6"/>
          <p:cNvSpPr>
            <a:spLocks noGrp="1"/>
          </p:cNvSpPr>
          <p:nvPr>
            <p:ph sz="quarter" idx="18"/>
          </p:nvPr>
        </p:nvSpPr>
        <p:spPr>
          <a:xfrm>
            <a:off x="342900" y="5514975"/>
            <a:ext cx="8458200" cy="733425"/>
          </a:xfr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12" name="Appendix Link"/>
          <p:cNvSpPr>
            <a:spLocks noGrp="1"/>
          </p:cNvSpPr>
          <p:nvPr>
            <p:ph type="body" sz="quarter" idx="29"/>
          </p:nvPr>
        </p:nvSpPr>
        <p:spPr>
          <a:xfrm>
            <a:off x="3200400" y="6324600"/>
            <a:ext cx="2743200" cy="192024"/>
          </a:xfrm>
        </p:spPr>
        <p:txBody>
          <a:bodyPr anchor="b">
            <a:noAutofit/>
          </a:bodyPr>
          <a:lstStyle>
            <a:lvl1pPr algn="ctr">
              <a:defRPr sz="900"/>
            </a:lvl1pPr>
          </a:lstStyle>
          <a:p>
            <a:pPr lvl="0"/>
            <a:r>
              <a:rPr lang="zh-TW" altLang="en-US"/>
              <a:t>編輯母片文字樣式</a:t>
            </a:r>
          </a:p>
        </p:txBody>
      </p:sp>
      <p:sp>
        <p:nvSpPr>
          <p:cNvPr id="14" name="Image Credit"/>
          <p:cNvSpPr>
            <a:spLocks noGrp="1"/>
          </p:cNvSpPr>
          <p:nvPr>
            <p:ph type="body" sz="quarter" idx="30"/>
          </p:nvPr>
        </p:nvSpPr>
        <p:spPr>
          <a:xfrm>
            <a:off x="1562101" y="6684963"/>
            <a:ext cx="6976872" cy="173736"/>
          </a:xfrm>
        </p:spPr>
        <p:txBody>
          <a:bodyPr anchor="ctr">
            <a:noAutofit/>
          </a:bodyPr>
          <a:lstStyle>
            <a:lvl1pPr algn="r">
              <a:defRPr sz="800">
                <a:solidFill>
                  <a:srgbClr val="595959"/>
                </a:solidFill>
              </a:defRPr>
            </a:lvl1pPr>
          </a:lstStyle>
          <a:p>
            <a:pPr lvl="0"/>
            <a:r>
              <a:rPr lang="zh-TW" altLang="en-US"/>
              <a:t>編輯母片文字樣式</a:t>
            </a:r>
          </a:p>
        </p:txBody>
      </p:sp>
    </p:spTree>
    <p:extLst>
      <p:ext uri="{BB962C8B-B14F-4D97-AF65-F5344CB8AC3E}">
        <p14:creationId xmlns:p14="http://schemas.microsoft.com/office/powerpoint/2010/main" val="28753933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ClosingSlide">
    <p:spTree>
      <p:nvGrpSpPr>
        <p:cNvPr id="1" name=""/>
        <p:cNvGrpSpPr/>
        <p:nvPr/>
      </p:nvGrpSpPr>
      <p:grpSpPr>
        <a:xfrm>
          <a:off x="0" y="0"/>
          <a:ext cx="0" cy="0"/>
          <a:chOff x="0" y="0"/>
          <a:chExt cx="0" cy="0"/>
        </a:xfrm>
      </p:grpSpPr>
      <p:pic>
        <p:nvPicPr>
          <p:cNvPr id="3" name="MGH Logo"/>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349625" y="1006475"/>
            <a:ext cx="2444750" cy="244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MGH Tagline"/>
          <p:cNvSpPr txBox="1"/>
          <p:nvPr userDrawn="1"/>
        </p:nvSpPr>
        <p:spPr>
          <a:xfrm>
            <a:off x="1730375" y="3797300"/>
            <a:ext cx="5683250" cy="468313"/>
          </a:xfrm>
          <a:prstGeom prst="rect">
            <a:avLst/>
          </a:prstGeom>
          <a:noFill/>
        </p:spPr>
        <p:txBody>
          <a:bodyPr>
            <a:spAutoFit/>
          </a:bodyPr>
          <a:lstStyle/>
          <a:p>
            <a:pPr algn="ctr" eaLnBrk="1" fontAlgn="auto" hangingPunct="1">
              <a:spcBef>
                <a:spcPts val="0"/>
              </a:spcBef>
              <a:spcAft>
                <a:spcPts val="0"/>
              </a:spcAft>
              <a:defRPr/>
            </a:pPr>
            <a:r>
              <a:rPr kumimoji="0" lang="en-US" spc="40" dirty="0">
                <a:solidFill>
                  <a:srgbClr val="000000"/>
                </a:solidFill>
                <a:latin typeface="Arial" panose="020B0604020202020204" pitchFamily="34" charset="0"/>
                <a:ea typeface="Calibri" panose="020F0502020204030204" pitchFamily="34" charset="0"/>
              </a:rPr>
              <a:t>Because learning changes everything.</a:t>
            </a:r>
            <a:r>
              <a:rPr kumimoji="0" lang="en-US" sz="1400" spc="40" baseline="60000" dirty="0">
                <a:solidFill>
                  <a:srgbClr val="000000"/>
                </a:solidFill>
                <a:latin typeface="Arial" panose="020B0604020202020204" pitchFamily="34" charset="0"/>
                <a:ea typeface="Calibri" panose="020F0502020204030204" pitchFamily="34" charset="0"/>
              </a:rPr>
              <a:t>®</a:t>
            </a:r>
            <a:endParaRPr kumimoji="0" lang="en-US" spc="40" baseline="60000" dirty="0">
              <a:solidFill>
                <a:srgbClr val="000000"/>
              </a:solidFill>
              <a:latin typeface="Times New Roman"/>
              <a:ea typeface="標楷體"/>
            </a:endParaRPr>
          </a:p>
        </p:txBody>
      </p:sp>
      <p:sp>
        <p:nvSpPr>
          <p:cNvPr id="5" name="MGH URL"/>
          <p:cNvSpPr txBox="1">
            <a:spLocks noChangeArrowheads="1"/>
          </p:cNvSpPr>
          <p:nvPr userDrawn="1"/>
        </p:nvSpPr>
        <p:spPr bwMode="auto">
          <a:xfrm>
            <a:off x="3268663" y="5329238"/>
            <a:ext cx="2606675" cy="338137"/>
          </a:xfrm>
          <a:prstGeom prst="rect">
            <a:avLst/>
          </a:prstGeom>
          <a:noFill/>
          <a:ln>
            <a:noFill/>
          </a:ln>
        </p:spPr>
        <p:txBody>
          <a:bodyPr>
            <a:spAutoFit/>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ctr" eaLnBrk="1" hangingPunct="1">
              <a:defRPr/>
            </a:pPr>
            <a:r>
              <a:rPr kumimoji="0" lang="en-US" altLang="zh-TW" sz="1600">
                <a:solidFill>
                  <a:srgbClr val="000000"/>
                </a:solidFill>
                <a:ea typeface="標楷體" panose="03000509000000000000" pitchFamily="49" charset="-120"/>
              </a:rPr>
              <a:t>www.mheducation.com</a:t>
            </a:r>
            <a:endParaRPr kumimoji="0" lang="en-US" altLang="zh-TW" sz="2000">
              <a:solidFill>
                <a:srgbClr val="000000"/>
              </a:solidFill>
              <a:ea typeface="標楷體" panose="03000509000000000000" pitchFamily="49" charset="-120"/>
            </a:endParaRPr>
          </a:p>
        </p:txBody>
      </p:sp>
      <p:sp>
        <p:nvSpPr>
          <p:cNvPr id="2" name="Hidden Slide Title"/>
          <p:cNvSpPr>
            <a:spLocks noGrp="1"/>
          </p:cNvSpPr>
          <p:nvPr>
            <p:ph type="title"/>
          </p:nvPr>
        </p:nvSpPr>
        <p:spPr>
          <a:xfrm>
            <a:off x="3425949" y="418391"/>
            <a:ext cx="2292103" cy="291823"/>
          </a:xfrm>
          <a:prstGeom prst="rect">
            <a:avLst/>
          </a:prstGeom>
        </p:spPr>
        <p:txBody>
          <a:bodyPr/>
          <a:lstStyle>
            <a:lvl1pPr>
              <a:defRPr>
                <a:solidFill>
                  <a:schemeClr val="tx1"/>
                </a:solidFill>
                <a:latin typeface="Calibri" panose="020F0502020204030204" pitchFamily="34" charset="0"/>
                <a:cs typeface="Calibri" panose="020F0502020204030204" pitchFamily="34" charset="0"/>
              </a:defRPr>
            </a:lvl1pPr>
          </a:lstStyle>
          <a:p>
            <a:r>
              <a:rPr lang="zh-TW" altLang="en-US"/>
              <a:t>按一下以編輯母片標題樣式</a:t>
            </a:r>
            <a:endParaRPr lang="en-US" dirty="0"/>
          </a:p>
        </p:txBody>
      </p:sp>
      <p:sp>
        <p:nvSpPr>
          <p:cNvPr id="6" name="Long Copyright"/>
          <p:cNvSpPr>
            <a:spLocks noGrp="1"/>
          </p:cNvSpPr>
          <p:nvPr>
            <p:ph type="ftr" sz="quarter" idx="10"/>
          </p:nvPr>
        </p:nvSpPr>
        <p:spPr>
          <a:xfrm>
            <a:off x="0" y="6486525"/>
            <a:ext cx="9144000" cy="371475"/>
          </a:xfrm>
        </p:spPr>
        <p:txBody>
          <a:bodyPr/>
          <a:lstStyle>
            <a:lvl1pPr algn="ctr" defTabSz="457200">
              <a:spcBef>
                <a:spcPct val="20000"/>
              </a:spcBef>
              <a:defRPr/>
            </a:lvl1pPr>
          </a:lstStyle>
          <a:p>
            <a:pPr>
              <a:defRPr/>
            </a:pPr>
            <a:r>
              <a:rPr lang="en-US"/>
              <a:t>CYCU— Prof CK Farn</a:t>
            </a:r>
            <a:endParaRPr lang="en-US" dirty="0"/>
          </a:p>
        </p:txBody>
      </p:sp>
    </p:spTree>
    <p:extLst>
      <p:ext uri="{BB962C8B-B14F-4D97-AF65-F5344CB8AC3E}">
        <p14:creationId xmlns:p14="http://schemas.microsoft.com/office/powerpoint/2010/main" val="27871087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_Two Horizontal Main Placeholders">
    <p:spTree>
      <p:nvGrpSpPr>
        <p:cNvPr id="1" name=""/>
        <p:cNvGrpSpPr/>
        <p:nvPr/>
      </p:nvGrpSpPr>
      <p:grpSpPr>
        <a:xfrm>
          <a:off x="0" y="0"/>
          <a:ext cx="0" cy="0"/>
          <a:chOff x="0" y="0"/>
          <a:chExt cx="0" cy="0"/>
        </a:xfrm>
      </p:grpSpPr>
      <p:sp>
        <p:nvSpPr>
          <p:cNvPr id="11" name="Slide Title"/>
          <p:cNvSpPr>
            <a:spLocks noGrp="1"/>
          </p:cNvSpPr>
          <p:nvPr>
            <p:ph type="title"/>
          </p:nvPr>
        </p:nvSpPr>
        <p:spPr>
          <a:xfrm>
            <a:off x="342900" y="147328"/>
            <a:ext cx="8458200" cy="993554"/>
          </a:xfrm>
          <a:prstGeom prst="rect">
            <a:avLst/>
          </a:prstGeom>
        </p:spPr>
        <p:txBody>
          <a:bodyPr>
            <a:normAutofit/>
          </a:bodyPr>
          <a:lstStyle>
            <a:lvl1pPr>
              <a:defRPr sz="3600"/>
            </a:lvl1pPr>
          </a:lstStyle>
          <a:p>
            <a:r>
              <a:rPr lang="en-US"/>
              <a:t>Click to edit Master title style</a:t>
            </a:r>
            <a:endParaRPr lang="en-US" dirty="0"/>
          </a:p>
        </p:txBody>
      </p:sp>
      <p:sp>
        <p:nvSpPr>
          <p:cNvPr id="5" name="Content Placeholder 1"/>
          <p:cNvSpPr>
            <a:spLocks noGrp="1"/>
          </p:cNvSpPr>
          <p:nvPr>
            <p:ph sz="quarter" idx="11"/>
          </p:nvPr>
        </p:nvSpPr>
        <p:spPr>
          <a:xfrm>
            <a:off x="342900" y="1276709"/>
            <a:ext cx="8458200" cy="2838091"/>
          </a:xfrm>
          <a:prstGeom prst="rect">
            <a:avLst/>
          </a:prstGeom>
        </p:spPr>
        <p:txBody>
          <a:bodyPr/>
          <a:lstStyle>
            <a:lvl1pPr>
              <a:spcBef>
                <a:spcPts val="1000"/>
              </a:spcBef>
              <a:spcAft>
                <a:spcPts val="0"/>
              </a:spcAft>
              <a:defRPr sz="2400"/>
            </a:lvl1pPr>
            <a:lvl2pPr marL="291600" indent="-291600">
              <a:spcBef>
                <a:spcPts val="1000"/>
              </a:spcBef>
              <a:spcAft>
                <a:spcPts val="0"/>
              </a:spcAft>
              <a:defRPr sz="2200"/>
            </a:lvl2pPr>
          </a:lstStyle>
          <a:p>
            <a:pPr lvl="0"/>
            <a:r>
              <a:rPr lang="en-US"/>
              <a:t>Click to edit Master text styles</a:t>
            </a:r>
          </a:p>
          <a:p>
            <a:pPr lvl="1"/>
            <a:r>
              <a:rPr lang="en-US"/>
              <a:t>Second level</a:t>
            </a:r>
          </a:p>
          <a:p>
            <a:pPr lvl="2"/>
            <a:r>
              <a:rPr lang="en-US"/>
              <a:t>Third level</a:t>
            </a:r>
          </a:p>
        </p:txBody>
      </p:sp>
      <p:sp>
        <p:nvSpPr>
          <p:cNvPr id="6" name="Content Placeholder 2"/>
          <p:cNvSpPr>
            <a:spLocks noGrp="1"/>
          </p:cNvSpPr>
          <p:nvPr>
            <p:ph sz="quarter" idx="14"/>
          </p:nvPr>
        </p:nvSpPr>
        <p:spPr>
          <a:xfrm>
            <a:off x="342900" y="4343400"/>
            <a:ext cx="8458200" cy="1660358"/>
          </a:xfrm>
        </p:spPr>
        <p:txBody>
          <a:bodyPr/>
          <a:lstStyle>
            <a:lvl1pPr>
              <a:spcBef>
                <a:spcPts val="1000"/>
              </a:spcBef>
              <a:spcAft>
                <a:spcPts val="0"/>
              </a:spcAft>
              <a:defRPr sz="2400"/>
            </a:lvl1pPr>
            <a:lvl2pPr marL="291600" indent="-291600">
              <a:spcBef>
                <a:spcPts val="1000"/>
              </a:spcBef>
              <a:spcAft>
                <a:spcPts val="0"/>
              </a:spcAft>
              <a:defRPr sz="2200"/>
            </a:lvl2pPr>
            <a:lvl4pPr marL="455613" indent="0">
              <a:buNone/>
              <a:defRPr/>
            </a:lvl4pPr>
          </a:lstStyle>
          <a:p>
            <a:pPr lvl="0"/>
            <a:r>
              <a:rPr lang="en-US"/>
              <a:t>Click to edit Master text styles</a:t>
            </a:r>
          </a:p>
          <a:p>
            <a:pPr lvl="1"/>
            <a:r>
              <a:rPr lang="en-US"/>
              <a:t>Second level</a:t>
            </a:r>
          </a:p>
          <a:p>
            <a:pPr lvl="2"/>
            <a:r>
              <a:rPr lang="en-US"/>
              <a:t>Third level</a:t>
            </a:r>
          </a:p>
        </p:txBody>
      </p:sp>
      <p:sp>
        <p:nvSpPr>
          <p:cNvPr id="8" name="Appendix Link"/>
          <p:cNvSpPr>
            <a:spLocks noGrp="1"/>
          </p:cNvSpPr>
          <p:nvPr>
            <p:ph type="body" sz="quarter" idx="12"/>
          </p:nvPr>
        </p:nvSpPr>
        <p:spPr>
          <a:xfrm>
            <a:off x="2971268" y="6266449"/>
            <a:ext cx="3201464" cy="306803"/>
          </a:xfrm>
        </p:spPr>
        <p:txBody>
          <a:bodyPr anchor="b">
            <a:noAutofit/>
          </a:bodyPr>
          <a:lstStyle>
            <a:lvl1pPr algn="ctr">
              <a:defRPr sz="1200"/>
            </a:lvl1pPr>
          </a:lstStyle>
          <a:p>
            <a:pPr lvl="0"/>
            <a:r>
              <a:rPr lang="en-US"/>
              <a:t>Click to edit Master text styles</a:t>
            </a:r>
          </a:p>
        </p:txBody>
      </p:sp>
      <p:sp>
        <p:nvSpPr>
          <p:cNvPr id="10" name="Image Credit"/>
          <p:cNvSpPr>
            <a:spLocks noGrp="1"/>
          </p:cNvSpPr>
          <p:nvPr>
            <p:ph type="body" sz="quarter" idx="13"/>
          </p:nvPr>
        </p:nvSpPr>
        <p:spPr>
          <a:xfrm>
            <a:off x="1562099" y="6684963"/>
            <a:ext cx="6972301"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a:t>Click to edit Master text styles</a:t>
            </a:r>
          </a:p>
        </p:txBody>
      </p:sp>
      <p:sp>
        <p:nvSpPr>
          <p:cNvPr id="7" name="Slide Number Placeholder"/>
          <p:cNvSpPr>
            <a:spLocks noGrp="1"/>
          </p:cNvSpPr>
          <p:nvPr>
            <p:ph type="sldNum" sz="quarter" idx="15"/>
          </p:nvPr>
        </p:nvSpPr>
        <p:spPr>
          <a:xfrm>
            <a:off x="8626475" y="6673850"/>
            <a:ext cx="355600" cy="160338"/>
          </a:xfrm>
        </p:spPr>
        <p:txBody>
          <a:bodyPr/>
          <a:lstStyle>
            <a:lvl1pPr>
              <a:defRPr/>
            </a:lvl1pPr>
          </a:lstStyle>
          <a:p>
            <a:fld id="{9B3D6721-E74C-4709-972E-ACD2E0332941}" type="slidenum">
              <a:rPr lang="en-US" altLang="zh-TW"/>
              <a:pPr/>
              <a:t>‹#›</a:t>
            </a:fld>
            <a:endParaRPr lang="en-US" altLang="zh-TW"/>
          </a:p>
        </p:txBody>
      </p:sp>
    </p:spTree>
    <p:extLst>
      <p:ext uri="{BB962C8B-B14F-4D97-AF65-F5344CB8AC3E}">
        <p14:creationId xmlns:p14="http://schemas.microsoft.com/office/powerpoint/2010/main" val="2492523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_Six Main Placeholders">
    <p:spTree>
      <p:nvGrpSpPr>
        <p:cNvPr id="1" name=""/>
        <p:cNvGrpSpPr/>
        <p:nvPr/>
      </p:nvGrpSpPr>
      <p:grpSpPr>
        <a:xfrm>
          <a:off x="0" y="0"/>
          <a:ext cx="0" cy="0"/>
          <a:chOff x="0" y="0"/>
          <a:chExt cx="0" cy="0"/>
        </a:xfrm>
      </p:grpSpPr>
      <p:sp>
        <p:nvSpPr>
          <p:cNvPr id="16" name="Slide Title"/>
          <p:cNvSpPr>
            <a:spLocks noGrp="1"/>
          </p:cNvSpPr>
          <p:nvPr>
            <p:ph type="title"/>
          </p:nvPr>
        </p:nvSpPr>
        <p:spPr>
          <a:xfrm>
            <a:off x="342900" y="147328"/>
            <a:ext cx="8458200" cy="993554"/>
          </a:xfrm>
          <a:prstGeom prst="rect">
            <a:avLst/>
          </a:prstGeom>
        </p:spPr>
        <p:txBody>
          <a:bodyPr>
            <a:normAutofit/>
          </a:bodyPr>
          <a:lstStyle>
            <a:lvl1pPr>
              <a:defRPr sz="3600"/>
            </a:lvl1pPr>
          </a:lstStyle>
          <a:p>
            <a:r>
              <a:rPr lang="en-US"/>
              <a:t>Click to edit Master title style</a:t>
            </a:r>
            <a:endParaRPr lang="en-US" dirty="0"/>
          </a:p>
        </p:txBody>
      </p:sp>
      <p:sp>
        <p:nvSpPr>
          <p:cNvPr id="5" name="Content Placeholder 1"/>
          <p:cNvSpPr>
            <a:spLocks noGrp="1"/>
          </p:cNvSpPr>
          <p:nvPr>
            <p:ph sz="quarter" idx="11"/>
          </p:nvPr>
        </p:nvSpPr>
        <p:spPr>
          <a:xfrm>
            <a:off x="342900" y="1276710"/>
            <a:ext cx="8458200" cy="612476"/>
          </a:xfrm>
          <a:prstGeom prst="rect">
            <a:avLst/>
          </a:prstGeo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6" name="Content Placeholder 2"/>
          <p:cNvSpPr>
            <a:spLocks noGrp="1"/>
          </p:cNvSpPr>
          <p:nvPr>
            <p:ph sz="quarter" idx="14"/>
          </p:nvPr>
        </p:nvSpPr>
        <p:spPr>
          <a:xfrm>
            <a:off x="342900" y="2070496"/>
            <a:ext cx="8458200" cy="649138"/>
          </a:xfr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8" name="Content Placeholder 3"/>
          <p:cNvSpPr>
            <a:spLocks noGrp="1"/>
          </p:cNvSpPr>
          <p:nvPr>
            <p:ph sz="quarter" idx="15"/>
          </p:nvPr>
        </p:nvSpPr>
        <p:spPr>
          <a:xfrm>
            <a:off x="342900" y="2900944"/>
            <a:ext cx="8458200" cy="673100"/>
          </a:xfr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11" name="Content Placeholder 4"/>
          <p:cNvSpPr>
            <a:spLocks noGrp="1"/>
          </p:cNvSpPr>
          <p:nvPr>
            <p:ph sz="quarter" idx="16"/>
          </p:nvPr>
        </p:nvSpPr>
        <p:spPr>
          <a:xfrm>
            <a:off x="342900" y="3755354"/>
            <a:ext cx="8458200" cy="698500"/>
          </a:xfr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13" name="Content Placeholder 5"/>
          <p:cNvSpPr>
            <a:spLocks noGrp="1"/>
          </p:cNvSpPr>
          <p:nvPr>
            <p:ph sz="quarter" idx="17"/>
          </p:nvPr>
        </p:nvSpPr>
        <p:spPr>
          <a:xfrm>
            <a:off x="342900" y="4635164"/>
            <a:ext cx="8458200" cy="698500"/>
          </a:xfr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15" name="Content Placeholder 6"/>
          <p:cNvSpPr>
            <a:spLocks noGrp="1"/>
          </p:cNvSpPr>
          <p:nvPr>
            <p:ph sz="quarter" idx="18"/>
          </p:nvPr>
        </p:nvSpPr>
        <p:spPr>
          <a:xfrm>
            <a:off x="342900" y="5514975"/>
            <a:ext cx="8458200" cy="537105"/>
          </a:xfr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12" name="Appendix Link"/>
          <p:cNvSpPr>
            <a:spLocks noGrp="1"/>
          </p:cNvSpPr>
          <p:nvPr>
            <p:ph type="body" sz="quarter" idx="12"/>
          </p:nvPr>
        </p:nvSpPr>
        <p:spPr>
          <a:xfrm>
            <a:off x="2971268" y="6266449"/>
            <a:ext cx="3201464" cy="306803"/>
          </a:xfrm>
        </p:spPr>
        <p:txBody>
          <a:bodyPr anchor="b">
            <a:noAutofit/>
          </a:bodyPr>
          <a:lstStyle>
            <a:lvl1pPr algn="ctr">
              <a:defRPr sz="1200"/>
            </a:lvl1pPr>
          </a:lstStyle>
          <a:p>
            <a:pPr lvl="0"/>
            <a:r>
              <a:rPr lang="en-US"/>
              <a:t>Click to edit Master text styles</a:t>
            </a:r>
          </a:p>
        </p:txBody>
      </p:sp>
      <p:sp>
        <p:nvSpPr>
          <p:cNvPr id="14" name="Image Credit"/>
          <p:cNvSpPr>
            <a:spLocks noGrp="1"/>
          </p:cNvSpPr>
          <p:nvPr>
            <p:ph type="body" sz="quarter" idx="13"/>
          </p:nvPr>
        </p:nvSpPr>
        <p:spPr>
          <a:xfrm>
            <a:off x="1562099" y="6684963"/>
            <a:ext cx="6972301"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a:t>Click to edit Master text styles</a:t>
            </a:r>
          </a:p>
        </p:txBody>
      </p:sp>
      <p:sp>
        <p:nvSpPr>
          <p:cNvPr id="17" name="Content Placeholder 1"/>
          <p:cNvSpPr>
            <a:spLocks noGrp="1"/>
          </p:cNvSpPr>
          <p:nvPr>
            <p:ph sz="quarter" idx="19"/>
          </p:nvPr>
        </p:nvSpPr>
        <p:spPr>
          <a:xfrm>
            <a:off x="5745018" y="1429110"/>
            <a:ext cx="3208482" cy="612476"/>
          </a:xfrm>
          <a:prstGeom prst="rect">
            <a:avLst/>
          </a:prstGeo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18" name="Content Placeholder 2"/>
          <p:cNvSpPr>
            <a:spLocks noGrp="1"/>
          </p:cNvSpPr>
          <p:nvPr>
            <p:ph sz="quarter" idx="20"/>
          </p:nvPr>
        </p:nvSpPr>
        <p:spPr>
          <a:xfrm>
            <a:off x="5745018" y="2222896"/>
            <a:ext cx="3208482" cy="649138"/>
          </a:xfr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19" name="Content Placeholder 3"/>
          <p:cNvSpPr>
            <a:spLocks noGrp="1"/>
          </p:cNvSpPr>
          <p:nvPr>
            <p:ph sz="quarter" idx="21"/>
          </p:nvPr>
        </p:nvSpPr>
        <p:spPr>
          <a:xfrm>
            <a:off x="5745018" y="3053344"/>
            <a:ext cx="3208482" cy="673100"/>
          </a:xfr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20" name="Content Placeholder 4"/>
          <p:cNvSpPr>
            <a:spLocks noGrp="1"/>
          </p:cNvSpPr>
          <p:nvPr>
            <p:ph sz="quarter" idx="22"/>
          </p:nvPr>
        </p:nvSpPr>
        <p:spPr>
          <a:xfrm>
            <a:off x="5745018" y="3907754"/>
            <a:ext cx="3208482" cy="698500"/>
          </a:xfr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21" name="Content Placeholder 5"/>
          <p:cNvSpPr>
            <a:spLocks noGrp="1"/>
          </p:cNvSpPr>
          <p:nvPr>
            <p:ph sz="quarter" idx="23"/>
          </p:nvPr>
        </p:nvSpPr>
        <p:spPr>
          <a:xfrm>
            <a:off x="5745018" y="4787564"/>
            <a:ext cx="3208482" cy="698500"/>
          </a:xfr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22" name="Content Placeholder 6"/>
          <p:cNvSpPr>
            <a:spLocks noGrp="1"/>
          </p:cNvSpPr>
          <p:nvPr>
            <p:ph sz="quarter" idx="24"/>
          </p:nvPr>
        </p:nvSpPr>
        <p:spPr>
          <a:xfrm>
            <a:off x="5745018" y="5667375"/>
            <a:ext cx="3208482" cy="537105"/>
          </a:xfr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23" name="Slide Number Placeholder"/>
          <p:cNvSpPr>
            <a:spLocks noGrp="1"/>
          </p:cNvSpPr>
          <p:nvPr>
            <p:ph type="sldNum" sz="quarter" idx="25"/>
          </p:nvPr>
        </p:nvSpPr>
        <p:spPr>
          <a:xfrm>
            <a:off x="8626475" y="6673850"/>
            <a:ext cx="355600" cy="160338"/>
          </a:xfrm>
        </p:spPr>
        <p:txBody>
          <a:bodyPr/>
          <a:lstStyle>
            <a:lvl1pPr>
              <a:defRPr/>
            </a:lvl1pPr>
          </a:lstStyle>
          <a:p>
            <a:fld id="{18BA6940-ABE7-4EA3-B29F-578782871E47}" type="slidenum">
              <a:rPr lang="en-US" altLang="zh-TW"/>
              <a:pPr/>
              <a:t>‹#›</a:t>
            </a:fld>
            <a:endParaRPr lang="en-US" altLang="zh-TW"/>
          </a:p>
        </p:txBody>
      </p:sp>
    </p:spTree>
    <p:extLst>
      <p:ext uri="{BB962C8B-B14F-4D97-AF65-F5344CB8AC3E}">
        <p14:creationId xmlns:p14="http://schemas.microsoft.com/office/powerpoint/2010/main" val="416560165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Two Comparison Placeholders">
    <p:spTree>
      <p:nvGrpSpPr>
        <p:cNvPr id="1" name=""/>
        <p:cNvGrpSpPr/>
        <p:nvPr/>
      </p:nvGrpSpPr>
      <p:grpSpPr>
        <a:xfrm>
          <a:off x="0" y="0"/>
          <a:ext cx="0" cy="0"/>
          <a:chOff x="0" y="0"/>
          <a:chExt cx="0" cy="0"/>
        </a:xfrm>
      </p:grpSpPr>
      <p:sp>
        <p:nvSpPr>
          <p:cNvPr id="11" name="Slide Title"/>
          <p:cNvSpPr>
            <a:spLocks noGrp="1"/>
          </p:cNvSpPr>
          <p:nvPr>
            <p:ph type="title"/>
          </p:nvPr>
        </p:nvSpPr>
        <p:spPr>
          <a:xfrm>
            <a:off x="342900" y="147328"/>
            <a:ext cx="8458200" cy="993554"/>
          </a:xfrm>
          <a:prstGeom prst="rect">
            <a:avLst/>
          </a:prstGeom>
        </p:spPr>
        <p:txBody>
          <a:bodyPr>
            <a:normAutofit/>
          </a:bodyPr>
          <a:lstStyle>
            <a:lvl1pPr>
              <a:defRPr sz="3600"/>
            </a:lvl1pPr>
          </a:lstStyle>
          <a:p>
            <a:r>
              <a:rPr lang="en-US"/>
              <a:t>Click to edit Master title style</a:t>
            </a:r>
            <a:endParaRPr lang="en-US" dirty="0"/>
          </a:p>
        </p:txBody>
      </p:sp>
      <p:sp>
        <p:nvSpPr>
          <p:cNvPr id="5" name="Content Placeholder 1"/>
          <p:cNvSpPr>
            <a:spLocks noGrp="1"/>
          </p:cNvSpPr>
          <p:nvPr>
            <p:ph sz="quarter" idx="11"/>
          </p:nvPr>
        </p:nvSpPr>
        <p:spPr>
          <a:xfrm>
            <a:off x="342900" y="1276710"/>
            <a:ext cx="4076700" cy="4594702"/>
          </a:xfrm>
          <a:prstGeom prst="rect">
            <a:avLst/>
          </a:prstGeo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6" name="Content Placeholder 2"/>
          <p:cNvSpPr>
            <a:spLocks noGrp="1"/>
          </p:cNvSpPr>
          <p:nvPr>
            <p:ph sz="quarter" idx="14"/>
          </p:nvPr>
        </p:nvSpPr>
        <p:spPr>
          <a:xfrm>
            <a:off x="4724400" y="1257300"/>
            <a:ext cx="4076700" cy="4612639"/>
          </a:xfr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8" name="Appendix Link"/>
          <p:cNvSpPr>
            <a:spLocks noGrp="1"/>
          </p:cNvSpPr>
          <p:nvPr>
            <p:ph type="body" sz="quarter" idx="12"/>
          </p:nvPr>
        </p:nvSpPr>
        <p:spPr>
          <a:xfrm>
            <a:off x="2971268" y="6266449"/>
            <a:ext cx="3201464" cy="306803"/>
          </a:xfrm>
        </p:spPr>
        <p:txBody>
          <a:bodyPr anchor="b">
            <a:noAutofit/>
          </a:bodyPr>
          <a:lstStyle>
            <a:lvl1pPr algn="ctr">
              <a:defRPr sz="1200"/>
            </a:lvl1pPr>
          </a:lstStyle>
          <a:p>
            <a:pPr lvl="0"/>
            <a:r>
              <a:rPr lang="en-US"/>
              <a:t>Click to edit Master text styles</a:t>
            </a:r>
          </a:p>
        </p:txBody>
      </p:sp>
      <p:sp>
        <p:nvSpPr>
          <p:cNvPr id="10" name="Image Credit"/>
          <p:cNvSpPr>
            <a:spLocks noGrp="1"/>
          </p:cNvSpPr>
          <p:nvPr>
            <p:ph type="body" sz="quarter" idx="13"/>
          </p:nvPr>
        </p:nvSpPr>
        <p:spPr>
          <a:xfrm>
            <a:off x="1562099" y="6684963"/>
            <a:ext cx="6972301"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a:t>Click to edit Master text styles</a:t>
            </a:r>
          </a:p>
        </p:txBody>
      </p:sp>
      <p:sp>
        <p:nvSpPr>
          <p:cNvPr id="7" name="Slide Number Placeholder"/>
          <p:cNvSpPr>
            <a:spLocks noGrp="1"/>
          </p:cNvSpPr>
          <p:nvPr>
            <p:ph type="sldNum" sz="quarter" idx="15"/>
          </p:nvPr>
        </p:nvSpPr>
        <p:spPr>
          <a:xfrm>
            <a:off x="8626475" y="6673850"/>
            <a:ext cx="355600" cy="160338"/>
          </a:xfrm>
        </p:spPr>
        <p:txBody>
          <a:bodyPr/>
          <a:lstStyle>
            <a:lvl1pPr>
              <a:defRPr/>
            </a:lvl1pPr>
          </a:lstStyle>
          <a:p>
            <a:fld id="{E4C773CF-03D6-4F75-843F-3E81831AB1C2}" type="slidenum">
              <a:rPr lang="en-US" altLang="zh-TW"/>
              <a:pPr/>
              <a:t>‹#›</a:t>
            </a:fld>
            <a:endParaRPr lang="en-US" altLang="zh-TW"/>
          </a:p>
        </p:txBody>
      </p:sp>
    </p:spTree>
    <p:extLst>
      <p:ext uri="{BB962C8B-B14F-4D97-AF65-F5344CB8AC3E}">
        <p14:creationId xmlns:p14="http://schemas.microsoft.com/office/powerpoint/2010/main" val="336404119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Three with Third as Accent">
    <p:spTree>
      <p:nvGrpSpPr>
        <p:cNvPr id="1" name=""/>
        <p:cNvGrpSpPr/>
        <p:nvPr/>
      </p:nvGrpSpPr>
      <p:grpSpPr>
        <a:xfrm>
          <a:off x="0" y="0"/>
          <a:ext cx="0" cy="0"/>
          <a:chOff x="0" y="0"/>
          <a:chExt cx="0" cy="0"/>
        </a:xfrm>
      </p:grpSpPr>
      <p:sp>
        <p:nvSpPr>
          <p:cNvPr id="12" name="Slide Title"/>
          <p:cNvSpPr>
            <a:spLocks noGrp="1"/>
          </p:cNvSpPr>
          <p:nvPr>
            <p:ph type="title"/>
          </p:nvPr>
        </p:nvSpPr>
        <p:spPr>
          <a:xfrm>
            <a:off x="342900" y="147328"/>
            <a:ext cx="8458200" cy="993554"/>
          </a:xfrm>
          <a:prstGeom prst="rect">
            <a:avLst/>
          </a:prstGeom>
        </p:spPr>
        <p:txBody>
          <a:bodyPr>
            <a:normAutofit/>
          </a:bodyPr>
          <a:lstStyle>
            <a:lvl1pPr>
              <a:defRPr sz="3600"/>
            </a:lvl1pPr>
          </a:lstStyle>
          <a:p>
            <a:r>
              <a:rPr lang="en-US"/>
              <a:t>Click to edit Master title style</a:t>
            </a:r>
            <a:endParaRPr lang="en-US" dirty="0"/>
          </a:p>
        </p:txBody>
      </p:sp>
      <p:sp>
        <p:nvSpPr>
          <p:cNvPr id="5" name="Content Placeholder 1"/>
          <p:cNvSpPr>
            <a:spLocks noGrp="1"/>
          </p:cNvSpPr>
          <p:nvPr>
            <p:ph sz="quarter" idx="11"/>
          </p:nvPr>
        </p:nvSpPr>
        <p:spPr>
          <a:xfrm>
            <a:off x="342900" y="1276710"/>
            <a:ext cx="8458200" cy="1979254"/>
          </a:xfrm>
          <a:prstGeom prst="rect">
            <a:avLst/>
          </a:prstGeo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6" name="Content Placeholder 2"/>
          <p:cNvSpPr>
            <a:spLocks noGrp="1"/>
          </p:cNvSpPr>
          <p:nvPr>
            <p:ph sz="quarter" idx="14"/>
          </p:nvPr>
        </p:nvSpPr>
        <p:spPr>
          <a:xfrm>
            <a:off x="342899" y="3599450"/>
            <a:ext cx="8548437" cy="1309434"/>
          </a:xfr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8" name="Content Placeholder 3"/>
          <p:cNvSpPr>
            <a:spLocks noGrp="1"/>
          </p:cNvSpPr>
          <p:nvPr>
            <p:ph sz="quarter" idx="15"/>
          </p:nvPr>
        </p:nvSpPr>
        <p:spPr>
          <a:xfrm>
            <a:off x="342899" y="5293892"/>
            <a:ext cx="8458201" cy="822158"/>
          </a:xfr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10" name="Appendix Link"/>
          <p:cNvSpPr>
            <a:spLocks noGrp="1"/>
          </p:cNvSpPr>
          <p:nvPr>
            <p:ph type="body" sz="quarter" idx="12"/>
          </p:nvPr>
        </p:nvSpPr>
        <p:spPr>
          <a:xfrm>
            <a:off x="2971268" y="6266449"/>
            <a:ext cx="3201464" cy="306803"/>
          </a:xfrm>
        </p:spPr>
        <p:txBody>
          <a:bodyPr anchor="b">
            <a:noAutofit/>
          </a:bodyPr>
          <a:lstStyle>
            <a:lvl1pPr algn="ctr">
              <a:defRPr sz="1200"/>
            </a:lvl1pPr>
          </a:lstStyle>
          <a:p>
            <a:pPr lvl="0"/>
            <a:r>
              <a:rPr lang="en-US"/>
              <a:t>Click to edit Master text styles</a:t>
            </a:r>
          </a:p>
        </p:txBody>
      </p:sp>
      <p:sp>
        <p:nvSpPr>
          <p:cNvPr id="11" name="Image Credit"/>
          <p:cNvSpPr>
            <a:spLocks noGrp="1"/>
          </p:cNvSpPr>
          <p:nvPr>
            <p:ph type="body" sz="quarter" idx="13"/>
          </p:nvPr>
        </p:nvSpPr>
        <p:spPr>
          <a:xfrm>
            <a:off x="1562099" y="6684963"/>
            <a:ext cx="6972301"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a:t>Click to edit Master text styles</a:t>
            </a:r>
          </a:p>
        </p:txBody>
      </p:sp>
      <p:sp>
        <p:nvSpPr>
          <p:cNvPr id="9" name="Slide Number Placeholder"/>
          <p:cNvSpPr>
            <a:spLocks noGrp="1"/>
          </p:cNvSpPr>
          <p:nvPr>
            <p:ph type="sldNum" sz="quarter" idx="16"/>
          </p:nvPr>
        </p:nvSpPr>
        <p:spPr>
          <a:xfrm>
            <a:off x="8626475" y="6673850"/>
            <a:ext cx="355600" cy="160338"/>
          </a:xfrm>
        </p:spPr>
        <p:txBody>
          <a:bodyPr/>
          <a:lstStyle>
            <a:lvl1pPr>
              <a:defRPr/>
            </a:lvl1pPr>
          </a:lstStyle>
          <a:p>
            <a:fld id="{28D1062F-026E-4896-9B3F-DBBC6E19FDB9}" type="slidenum">
              <a:rPr lang="en-US" altLang="zh-TW"/>
              <a:pPr/>
              <a:t>‹#›</a:t>
            </a:fld>
            <a:endParaRPr lang="en-US" altLang="zh-TW"/>
          </a:p>
        </p:txBody>
      </p:sp>
    </p:spTree>
    <p:extLst>
      <p:ext uri="{BB962C8B-B14F-4D97-AF65-F5344CB8AC3E}">
        <p14:creationId xmlns:p14="http://schemas.microsoft.com/office/powerpoint/2010/main" val="3485879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623888" y="1709738"/>
            <a:ext cx="78867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TW" altLang="en-US"/>
              <a:t>按一下以編輯母片文字樣式</a:t>
            </a:r>
          </a:p>
        </p:txBody>
      </p:sp>
      <p:sp>
        <p:nvSpPr>
          <p:cNvPr id="4" name="Rectangle 1029">
            <a:extLst>
              <a:ext uri="{FF2B5EF4-FFF2-40B4-BE49-F238E27FC236}">
                <a16:creationId xmlns="" xmlns:a16="http://schemas.microsoft.com/office/drawing/2014/main" id="{901EC4F8-4CBC-330C-F77A-DD4819BBA5D3}"/>
              </a:ext>
            </a:extLst>
          </p:cNvPr>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5" name="Rectangle 1030">
            <a:extLst>
              <a:ext uri="{FF2B5EF4-FFF2-40B4-BE49-F238E27FC236}">
                <a16:creationId xmlns="" xmlns:a16="http://schemas.microsoft.com/office/drawing/2014/main" id="{CEDEA691-4203-DB83-8289-7D1315920FD9}"/>
              </a:ext>
            </a:extLst>
          </p:cNvPr>
          <p:cNvSpPr>
            <a:spLocks noGrp="1" noChangeArrowheads="1"/>
          </p:cNvSpPr>
          <p:nvPr>
            <p:ph type="sldNum" sz="quarter" idx="11"/>
          </p:nvPr>
        </p:nvSpPr>
        <p:spPr>
          <a:ln/>
        </p:spPr>
        <p:txBody>
          <a:bodyPr/>
          <a:lstStyle>
            <a:lvl1pPr>
              <a:defRPr/>
            </a:lvl1pPr>
          </a:lstStyle>
          <a:p>
            <a:pPr>
              <a:defRPr/>
            </a:pPr>
            <a:fld id="{BDC74FB7-85EE-6D4A-B9B3-C0DEDEADC025}" type="slidenum">
              <a:rPr lang="en-US" altLang="zh-TW"/>
              <a:pPr>
                <a:defRPr/>
              </a:pPr>
              <a:t>‹#›</a:t>
            </a:fld>
            <a:endParaRPr lang="en-US" altLang="zh-TW"/>
          </a:p>
        </p:txBody>
      </p:sp>
    </p:spTree>
    <p:extLst>
      <p:ext uri="{BB962C8B-B14F-4D97-AF65-F5344CB8AC3E}">
        <p14:creationId xmlns:p14="http://schemas.microsoft.com/office/powerpoint/2010/main" val="4151380311"/>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6858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1029">
            <a:extLst>
              <a:ext uri="{FF2B5EF4-FFF2-40B4-BE49-F238E27FC236}">
                <a16:creationId xmlns="" xmlns:a16="http://schemas.microsoft.com/office/drawing/2014/main" id="{52D3E043-9227-FE3E-7A39-DF0D7CF5F760}"/>
              </a:ext>
            </a:extLst>
          </p:cNvPr>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6" name="Rectangle 1030">
            <a:extLst>
              <a:ext uri="{FF2B5EF4-FFF2-40B4-BE49-F238E27FC236}">
                <a16:creationId xmlns="" xmlns:a16="http://schemas.microsoft.com/office/drawing/2014/main" id="{A8AC4B1C-CB32-786E-9182-18C6BC4EB4F1}"/>
              </a:ext>
            </a:extLst>
          </p:cNvPr>
          <p:cNvSpPr>
            <a:spLocks noGrp="1" noChangeArrowheads="1"/>
          </p:cNvSpPr>
          <p:nvPr>
            <p:ph type="sldNum" sz="quarter" idx="11"/>
          </p:nvPr>
        </p:nvSpPr>
        <p:spPr>
          <a:ln/>
        </p:spPr>
        <p:txBody>
          <a:bodyPr/>
          <a:lstStyle>
            <a:lvl1pPr>
              <a:defRPr/>
            </a:lvl1pPr>
          </a:lstStyle>
          <a:p>
            <a:pPr>
              <a:defRPr/>
            </a:pPr>
            <a:fld id="{330D6BBA-9B97-9546-A033-241052FB49A8}" type="slidenum">
              <a:rPr lang="en-US" altLang="zh-TW"/>
              <a:pPr>
                <a:defRPr/>
              </a:pPr>
              <a:t>‹#›</a:t>
            </a:fld>
            <a:endParaRPr lang="en-US" altLang="zh-TW"/>
          </a:p>
        </p:txBody>
      </p:sp>
    </p:spTree>
    <p:extLst>
      <p:ext uri="{BB962C8B-B14F-4D97-AF65-F5344CB8AC3E}">
        <p14:creationId xmlns:p14="http://schemas.microsoft.com/office/powerpoint/2010/main" val="3871588219"/>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30238" y="365125"/>
            <a:ext cx="78867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30238" y="2505075"/>
            <a:ext cx="386873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29150" y="2505075"/>
            <a:ext cx="38877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1029">
            <a:extLst>
              <a:ext uri="{FF2B5EF4-FFF2-40B4-BE49-F238E27FC236}">
                <a16:creationId xmlns="" xmlns:a16="http://schemas.microsoft.com/office/drawing/2014/main" id="{AB668EED-4956-7F28-69D1-1C6F95FF9819}"/>
              </a:ext>
            </a:extLst>
          </p:cNvPr>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8" name="Rectangle 1030">
            <a:extLst>
              <a:ext uri="{FF2B5EF4-FFF2-40B4-BE49-F238E27FC236}">
                <a16:creationId xmlns="" xmlns:a16="http://schemas.microsoft.com/office/drawing/2014/main" id="{19D50019-6C4B-F646-CB4F-A787CE336A08}"/>
              </a:ext>
            </a:extLst>
          </p:cNvPr>
          <p:cNvSpPr>
            <a:spLocks noGrp="1" noChangeArrowheads="1"/>
          </p:cNvSpPr>
          <p:nvPr>
            <p:ph type="sldNum" sz="quarter" idx="11"/>
          </p:nvPr>
        </p:nvSpPr>
        <p:spPr>
          <a:ln/>
        </p:spPr>
        <p:txBody>
          <a:bodyPr/>
          <a:lstStyle>
            <a:lvl1pPr>
              <a:defRPr/>
            </a:lvl1pPr>
          </a:lstStyle>
          <a:p>
            <a:pPr>
              <a:defRPr/>
            </a:pPr>
            <a:fld id="{9CAEA1A1-D634-A746-9B22-5FF514AD9122}" type="slidenum">
              <a:rPr lang="en-US" altLang="zh-TW"/>
              <a:pPr>
                <a:defRPr/>
              </a:pPr>
              <a:t>‹#›</a:t>
            </a:fld>
            <a:endParaRPr lang="en-US" altLang="zh-TW"/>
          </a:p>
        </p:txBody>
      </p:sp>
    </p:spTree>
    <p:extLst>
      <p:ext uri="{BB962C8B-B14F-4D97-AF65-F5344CB8AC3E}">
        <p14:creationId xmlns:p14="http://schemas.microsoft.com/office/powerpoint/2010/main" val="1704275742"/>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1029">
            <a:extLst>
              <a:ext uri="{FF2B5EF4-FFF2-40B4-BE49-F238E27FC236}">
                <a16:creationId xmlns="" xmlns:a16="http://schemas.microsoft.com/office/drawing/2014/main" id="{9583EF5C-F348-4E5F-60E3-2688897402B5}"/>
              </a:ext>
            </a:extLst>
          </p:cNvPr>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4" name="Rectangle 1030">
            <a:extLst>
              <a:ext uri="{FF2B5EF4-FFF2-40B4-BE49-F238E27FC236}">
                <a16:creationId xmlns="" xmlns:a16="http://schemas.microsoft.com/office/drawing/2014/main" id="{33A5831D-B26B-80CD-CB1E-9592C6E7954A}"/>
              </a:ext>
            </a:extLst>
          </p:cNvPr>
          <p:cNvSpPr>
            <a:spLocks noGrp="1" noChangeArrowheads="1"/>
          </p:cNvSpPr>
          <p:nvPr>
            <p:ph type="sldNum" sz="quarter" idx="11"/>
          </p:nvPr>
        </p:nvSpPr>
        <p:spPr>
          <a:ln/>
        </p:spPr>
        <p:txBody>
          <a:bodyPr/>
          <a:lstStyle>
            <a:lvl1pPr>
              <a:defRPr/>
            </a:lvl1pPr>
          </a:lstStyle>
          <a:p>
            <a:pPr>
              <a:defRPr/>
            </a:pPr>
            <a:fld id="{E77B855D-1B4A-2746-AC8D-843AD164E94F}" type="slidenum">
              <a:rPr lang="en-US" altLang="zh-TW"/>
              <a:pPr>
                <a:defRPr/>
              </a:pPr>
              <a:t>‹#›</a:t>
            </a:fld>
            <a:endParaRPr lang="en-US" altLang="zh-TW"/>
          </a:p>
        </p:txBody>
      </p:sp>
    </p:spTree>
    <p:extLst>
      <p:ext uri="{BB962C8B-B14F-4D97-AF65-F5344CB8AC3E}">
        <p14:creationId xmlns:p14="http://schemas.microsoft.com/office/powerpoint/2010/main" val="3146658543"/>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029">
            <a:extLst>
              <a:ext uri="{FF2B5EF4-FFF2-40B4-BE49-F238E27FC236}">
                <a16:creationId xmlns="" xmlns:a16="http://schemas.microsoft.com/office/drawing/2014/main" id="{997CF1A4-8AAE-64A8-729A-FCC06FC2D819}"/>
              </a:ext>
            </a:extLst>
          </p:cNvPr>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3" name="Rectangle 1030">
            <a:extLst>
              <a:ext uri="{FF2B5EF4-FFF2-40B4-BE49-F238E27FC236}">
                <a16:creationId xmlns="" xmlns:a16="http://schemas.microsoft.com/office/drawing/2014/main" id="{F1F69A28-2482-2B2A-A9C9-33CC5EB30CCB}"/>
              </a:ext>
            </a:extLst>
          </p:cNvPr>
          <p:cNvSpPr>
            <a:spLocks noGrp="1" noChangeArrowheads="1"/>
          </p:cNvSpPr>
          <p:nvPr>
            <p:ph type="sldNum" sz="quarter" idx="11"/>
          </p:nvPr>
        </p:nvSpPr>
        <p:spPr>
          <a:ln/>
        </p:spPr>
        <p:txBody>
          <a:bodyPr/>
          <a:lstStyle>
            <a:lvl1pPr>
              <a:defRPr/>
            </a:lvl1pPr>
          </a:lstStyle>
          <a:p>
            <a:pPr>
              <a:defRPr/>
            </a:pPr>
            <a:fld id="{6D701F57-E41D-F44A-90F7-B3EC28857381}" type="slidenum">
              <a:rPr lang="en-US" altLang="zh-TW"/>
              <a:pPr>
                <a:defRPr/>
              </a:pPr>
              <a:t>‹#›</a:t>
            </a:fld>
            <a:endParaRPr lang="en-US" altLang="zh-TW"/>
          </a:p>
        </p:txBody>
      </p:sp>
    </p:spTree>
    <p:extLst>
      <p:ext uri="{BB962C8B-B14F-4D97-AF65-F5344CB8AC3E}">
        <p14:creationId xmlns:p14="http://schemas.microsoft.com/office/powerpoint/2010/main" val="3650920066"/>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Rectangle 1029">
            <a:extLst>
              <a:ext uri="{FF2B5EF4-FFF2-40B4-BE49-F238E27FC236}">
                <a16:creationId xmlns="" xmlns:a16="http://schemas.microsoft.com/office/drawing/2014/main" id="{AECE7997-5C3D-CB6C-7FF5-E8AA4688F318}"/>
              </a:ext>
            </a:extLst>
          </p:cNvPr>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6" name="Rectangle 1030">
            <a:extLst>
              <a:ext uri="{FF2B5EF4-FFF2-40B4-BE49-F238E27FC236}">
                <a16:creationId xmlns="" xmlns:a16="http://schemas.microsoft.com/office/drawing/2014/main" id="{E3264FAD-A814-3B39-72E5-EEE62856E238}"/>
              </a:ext>
            </a:extLst>
          </p:cNvPr>
          <p:cNvSpPr>
            <a:spLocks noGrp="1" noChangeArrowheads="1"/>
          </p:cNvSpPr>
          <p:nvPr>
            <p:ph type="sldNum" sz="quarter" idx="11"/>
          </p:nvPr>
        </p:nvSpPr>
        <p:spPr>
          <a:ln/>
        </p:spPr>
        <p:txBody>
          <a:bodyPr/>
          <a:lstStyle>
            <a:lvl1pPr>
              <a:defRPr/>
            </a:lvl1pPr>
          </a:lstStyle>
          <a:p>
            <a:pPr>
              <a:defRPr/>
            </a:pPr>
            <a:fld id="{68EAA995-EA9F-0449-BA04-B3D59F73BF1F}" type="slidenum">
              <a:rPr lang="en-US" altLang="zh-TW"/>
              <a:pPr>
                <a:defRPr/>
              </a:pPr>
              <a:t>‹#›</a:t>
            </a:fld>
            <a:endParaRPr lang="en-US" altLang="zh-TW"/>
          </a:p>
        </p:txBody>
      </p:sp>
    </p:spTree>
    <p:extLst>
      <p:ext uri="{BB962C8B-B14F-4D97-AF65-F5344CB8AC3E}">
        <p14:creationId xmlns:p14="http://schemas.microsoft.com/office/powerpoint/2010/main" val="3468362631"/>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slideLayout" Target="../slideLayouts/slideLayout34.xml"/><Relationship Id="rId3" Type="http://schemas.openxmlformats.org/officeDocument/2006/relationships/slideLayout" Target="../slideLayouts/slideLayout19.xml"/><Relationship Id="rId21" Type="http://schemas.openxmlformats.org/officeDocument/2006/relationships/image" Target="../media/image1.png"/><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slideLayout" Target="../slideLayouts/slideLayout33.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20"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23" Type="http://schemas.openxmlformats.org/officeDocument/2006/relationships/image" Target="../media/image3.png"/><Relationship Id="rId10" Type="http://schemas.openxmlformats.org/officeDocument/2006/relationships/slideLayout" Target="../slideLayouts/slideLayout26.xml"/><Relationship Id="rId19" Type="http://schemas.openxmlformats.org/officeDocument/2006/relationships/slideLayout" Target="../slideLayouts/slideLayout35.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 Id="rId22"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026">
            <a:extLst>
              <a:ext uri="{FF2B5EF4-FFF2-40B4-BE49-F238E27FC236}">
                <a16:creationId xmlns="" xmlns:a16="http://schemas.microsoft.com/office/drawing/2014/main" id="{3D7F191D-1348-7073-C042-DAFEE084DFF1}"/>
              </a:ext>
            </a:extLst>
          </p:cNvPr>
          <p:cNvSpPr>
            <a:spLocks noChangeArrowheads="1"/>
          </p:cNvSpPr>
          <p:nvPr/>
        </p:nvSpPr>
        <p:spPr bwMode="auto">
          <a:xfrm>
            <a:off x="0" y="0"/>
            <a:ext cx="9144000" cy="1600200"/>
          </a:xfrm>
          <a:prstGeom prst="rect">
            <a:avLst/>
          </a:prstGeom>
          <a:solidFill>
            <a:srgbClr val="333399"/>
          </a:solidFill>
          <a:ln>
            <a:noFill/>
          </a:ln>
          <a:effectLst/>
        </p:spPr>
        <p:txBody>
          <a:bodyPr wrap="none"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defRPr/>
            </a:pPr>
            <a:endParaRPr lang="zh-TW" altLang="en-US"/>
          </a:p>
        </p:txBody>
      </p:sp>
      <p:sp>
        <p:nvSpPr>
          <p:cNvPr id="1027" name="Rectangle 1027">
            <a:extLst>
              <a:ext uri="{FF2B5EF4-FFF2-40B4-BE49-F238E27FC236}">
                <a16:creationId xmlns="" xmlns:a16="http://schemas.microsoft.com/office/drawing/2014/main" id="{543404AD-7A94-DD89-CF11-3E64E746C89C}"/>
              </a:ext>
            </a:extLst>
          </p:cNvPr>
          <p:cNvSpPr>
            <a:spLocks noGrp="1" noChangeArrowheads="1"/>
          </p:cNvSpPr>
          <p:nvPr>
            <p:ph type="title"/>
          </p:nvPr>
        </p:nvSpPr>
        <p:spPr bwMode="auto">
          <a:xfrm>
            <a:off x="1524000" y="381000"/>
            <a:ext cx="6934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8" name="Rectangle 1028">
            <a:extLst>
              <a:ext uri="{FF2B5EF4-FFF2-40B4-BE49-F238E27FC236}">
                <a16:creationId xmlns="" xmlns:a16="http://schemas.microsoft.com/office/drawing/2014/main" id="{1BF958A0-BA06-9020-64EC-68F2260464CC}"/>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395269" name="Rectangle 1029">
            <a:extLst>
              <a:ext uri="{FF2B5EF4-FFF2-40B4-BE49-F238E27FC236}">
                <a16:creationId xmlns="" xmlns:a16="http://schemas.microsoft.com/office/drawing/2014/main" id="{8041C10B-4F0D-1C2E-D1AA-1D7E545156FA}"/>
              </a:ext>
            </a:extLst>
          </p:cNvPr>
          <p:cNvSpPr>
            <a:spLocks noGrp="1" noChangeArrowheads="1"/>
          </p:cNvSpPr>
          <p:nvPr>
            <p:ph type="ftr" sz="quarter" idx="3"/>
          </p:nvPr>
        </p:nvSpPr>
        <p:spPr bwMode="auto">
          <a:xfrm>
            <a:off x="3581400" y="6400800"/>
            <a:ext cx="2895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333399"/>
                </a:solidFill>
                <a:latin typeface="Times New Roman" panose="02020603050405020304" pitchFamily="18" charset="0"/>
                <a:ea typeface="新細明體" panose="02020500000000000000" pitchFamily="18" charset="-120"/>
                <a:cs typeface="+mn-cs"/>
              </a:defRPr>
            </a:lvl1pPr>
          </a:lstStyle>
          <a:p>
            <a:pPr>
              <a:defRPr/>
            </a:pPr>
            <a:r>
              <a:rPr lang="en-US" altLang="zh-TW"/>
              <a:t>CYCU— Prof CK Farn</a:t>
            </a:r>
            <a:endParaRPr lang="en-US" altLang="zh-TW" dirty="0"/>
          </a:p>
        </p:txBody>
      </p:sp>
      <p:sp>
        <p:nvSpPr>
          <p:cNvPr id="395270" name="Rectangle 1030">
            <a:extLst>
              <a:ext uri="{FF2B5EF4-FFF2-40B4-BE49-F238E27FC236}">
                <a16:creationId xmlns="" xmlns:a16="http://schemas.microsoft.com/office/drawing/2014/main" id="{6FD09CC6-01C7-CD22-3DD6-224AD2358795}"/>
              </a:ext>
            </a:extLst>
          </p:cNvPr>
          <p:cNvSpPr>
            <a:spLocks noGrp="1" noChangeArrowheads="1"/>
          </p:cNvSpPr>
          <p:nvPr>
            <p:ph type="sldNum" sz="quarter" idx="4"/>
          </p:nvPr>
        </p:nvSpPr>
        <p:spPr bwMode="auto">
          <a:xfrm>
            <a:off x="6553200" y="64008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333399"/>
                </a:solidFill>
              </a:defRPr>
            </a:lvl1pPr>
          </a:lstStyle>
          <a:p>
            <a:pPr>
              <a:defRPr/>
            </a:pPr>
            <a:fld id="{8594A2E3-DCB3-4A44-A9E4-DD0E4B4288F0}" type="slidenum">
              <a:rPr lang="en-US" altLang="zh-TW"/>
              <a:pPr>
                <a:defRPr/>
              </a:pPr>
              <a:t>‹#›</a:t>
            </a:fld>
            <a:endParaRPr lang="en-US" altLang="zh-TW"/>
          </a:p>
        </p:txBody>
      </p:sp>
      <p:sp>
        <p:nvSpPr>
          <p:cNvPr id="1031" name="AutoShape 1031">
            <a:extLst>
              <a:ext uri="{FF2B5EF4-FFF2-40B4-BE49-F238E27FC236}">
                <a16:creationId xmlns="" xmlns:a16="http://schemas.microsoft.com/office/drawing/2014/main" id="{2859B8C1-BDC1-ECC8-27D0-A71EC0595568}"/>
              </a:ext>
            </a:extLst>
          </p:cNvPr>
          <p:cNvSpPr>
            <a:spLocks noChangeArrowheads="1"/>
          </p:cNvSpPr>
          <p:nvPr/>
        </p:nvSpPr>
        <p:spPr bwMode="auto">
          <a:xfrm>
            <a:off x="685800" y="685800"/>
            <a:ext cx="609600" cy="685800"/>
          </a:xfrm>
          <a:prstGeom prst="rightArrow">
            <a:avLst>
              <a:gd name="adj1" fmla="val 38426"/>
              <a:gd name="adj2" fmla="val 100000"/>
            </a:avLst>
          </a:prstGeom>
          <a:solidFill>
            <a:srgbClr val="FFFF66"/>
          </a:solidFill>
          <a:ln>
            <a:noFill/>
          </a:ln>
          <a:effectLst>
            <a:outerShdw dist="107763" dir="2700000" algn="ctr" rotWithShape="0">
              <a:schemeClr val="bg1"/>
            </a:outerShdw>
          </a:effectLst>
        </p:spPr>
        <p:txBody>
          <a:bodyPr wrap="none"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defRPr/>
            </a:pPr>
            <a:endParaRPr lang="zh-TW" altLang="en-US"/>
          </a:p>
        </p:txBody>
      </p:sp>
      <p:sp>
        <p:nvSpPr>
          <p:cNvPr id="1032" name="Line 1032">
            <a:extLst>
              <a:ext uri="{FF2B5EF4-FFF2-40B4-BE49-F238E27FC236}">
                <a16:creationId xmlns="" xmlns:a16="http://schemas.microsoft.com/office/drawing/2014/main" id="{0AB4AF71-8043-701E-8B1E-8C70C3535799}"/>
              </a:ext>
            </a:extLst>
          </p:cNvPr>
          <p:cNvSpPr>
            <a:spLocks noChangeShapeType="1"/>
          </p:cNvSpPr>
          <p:nvPr/>
        </p:nvSpPr>
        <p:spPr bwMode="auto">
          <a:xfrm>
            <a:off x="533400" y="6400800"/>
            <a:ext cx="8305800" cy="0"/>
          </a:xfrm>
          <a:prstGeom prst="line">
            <a:avLst/>
          </a:prstGeom>
          <a:noFill/>
          <a:ln w="38100" cmpd="dbl">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zh-TW" altLang="en-US"/>
          </a:p>
        </p:txBody>
      </p:sp>
    </p:spTree>
  </p:cSld>
  <p:clrMap bg1="lt1" tx1="dk1" bg2="lt2" tx2="dk2" accent1="accent1" accent2="accent2" accent3="accent3" accent4="accent4" accent5="accent5" accent6="accent6" hlink="hlink" folHlink="folHlink"/>
  <p:sldLayoutIdLst>
    <p:sldLayoutId id="2147483734"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5" r:id="rId13"/>
    <p:sldLayoutId id="2147483736" r:id="rId14"/>
    <p:sldLayoutId id="2147483737" r:id="rId15"/>
    <p:sldLayoutId id="2147483740" r:id="rId16"/>
  </p:sldLayoutIdLst>
  <p:transition spd="med"/>
  <p:hf hdr="0" dt="0"/>
  <p:txStyles>
    <p:titleStyle>
      <a:lvl1pPr algn="l" rtl="0" eaLnBrk="0" fontAlgn="base" hangingPunct="0">
        <a:spcBef>
          <a:spcPct val="0"/>
        </a:spcBef>
        <a:spcAft>
          <a:spcPct val="0"/>
        </a:spcAft>
        <a:defRPr kumimoji="1" sz="4000" kern="1200">
          <a:solidFill>
            <a:srgbClr val="FFFF66"/>
          </a:solidFill>
          <a:latin typeface="Arial" panose="020B0604020202020204" pitchFamily="34" charset="0"/>
          <a:ea typeface="+mj-ea"/>
          <a:cs typeface="標楷體" charset="0"/>
        </a:defRPr>
      </a:lvl1pPr>
      <a:lvl2pPr algn="l" rtl="0" eaLnBrk="0" fontAlgn="base" hangingPunct="0">
        <a:spcBef>
          <a:spcPct val="0"/>
        </a:spcBef>
        <a:spcAft>
          <a:spcPct val="0"/>
        </a:spcAft>
        <a:defRPr kumimoji="1" sz="4000">
          <a:solidFill>
            <a:srgbClr val="FFFF66"/>
          </a:solidFill>
          <a:latin typeface="Arial" panose="020B0604020202020204" pitchFamily="34" charset="0"/>
          <a:ea typeface="標楷體" panose="03000509000000000000" pitchFamily="65" charset="-120"/>
          <a:cs typeface="標楷體" charset="0"/>
        </a:defRPr>
      </a:lvl2pPr>
      <a:lvl3pPr algn="l" rtl="0" eaLnBrk="0" fontAlgn="base" hangingPunct="0">
        <a:spcBef>
          <a:spcPct val="0"/>
        </a:spcBef>
        <a:spcAft>
          <a:spcPct val="0"/>
        </a:spcAft>
        <a:defRPr kumimoji="1" sz="4000">
          <a:solidFill>
            <a:srgbClr val="FFFF66"/>
          </a:solidFill>
          <a:latin typeface="Arial" panose="020B0604020202020204" pitchFamily="34" charset="0"/>
          <a:ea typeface="標楷體" panose="03000509000000000000" pitchFamily="65" charset="-120"/>
          <a:cs typeface="標楷體" charset="0"/>
        </a:defRPr>
      </a:lvl3pPr>
      <a:lvl4pPr algn="l" rtl="0" eaLnBrk="0" fontAlgn="base" hangingPunct="0">
        <a:spcBef>
          <a:spcPct val="0"/>
        </a:spcBef>
        <a:spcAft>
          <a:spcPct val="0"/>
        </a:spcAft>
        <a:defRPr kumimoji="1" sz="4000">
          <a:solidFill>
            <a:srgbClr val="FFFF66"/>
          </a:solidFill>
          <a:latin typeface="Arial" panose="020B0604020202020204" pitchFamily="34" charset="0"/>
          <a:ea typeface="標楷體" panose="03000509000000000000" pitchFamily="65" charset="-120"/>
          <a:cs typeface="標楷體" charset="0"/>
        </a:defRPr>
      </a:lvl4pPr>
      <a:lvl5pPr algn="l" rtl="0" eaLnBrk="0" fontAlgn="base" hangingPunct="0">
        <a:spcBef>
          <a:spcPct val="0"/>
        </a:spcBef>
        <a:spcAft>
          <a:spcPct val="0"/>
        </a:spcAft>
        <a:defRPr kumimoji="1" sz="4000">
          <a:solidFill>
            <a:srgbClr val="FFFF66"/>
          </a:solidFill>
          <a:latin typeface="Arial" panose="020B0604020202020204" pitchFamily="34" charset="0"/>
          <a:ea typeface="標楷體" panose="03000509000000000000" pitchFamily="65" charset="-120"/>
          <a:cs typeface="標楷體" charset="0"/>
        </a:defRPr>
      </a:lvl5pPr>
      <a:lvl6pPr marL="457200" algn="l" rtl="0" fontAlgn="base">
        <a:spcBef>
          <a:spcPct val="0"/>
        </a:spcBef>
        <a:spcAft>
          <a:spcPct val="0"/>
        </a:spcAft>
        <a:defRPr kumimoji="1" sz="4000">
          <a:solidFill>
            <a:srgbClr val="FFFF66"/>
          </a:solidFill>
          <a:latin typeface="Arial" panose="020B0604020202020204" pitchFamily="34" charset="0"/>
          <a:ea typeface="標楷體" panose="03000509000000000000" pitchFamily="65" charset="-120"/>
        </a:defRPr>
      </a:lvl6pPr>
      <a:lvl7pPr marL="914400" algn="l" rtl="0" fontAlgn="base">
        <a:spcBef>
          <a:spcPct val="0"/>
        </a:spcBef>
        <a:spcAft>
          <a:spcPct val="0"/>
        </a:spcAft>
        <a:defRPr kumimoji="1" sz="4000">
          <a:solidFill>
            <a:srgbClr val="FFFF66"/>
          </a:solidFill>
          <a:latin typeface="Arial" panose="020B0604020202020204" pitchFamily="34" charset="0"/>
          <a:ea typeface="標楷體" panose="03000509000000000000" pitchFamily="65" charset="-120"/>
        </a:defRPr>
      </a:lvl7pPr>
      <a:lvl8pPr marL="1371600" algn="l" rtl="0" fontAlgn="base">
        <a:spcBef>
          <a:spcPct val="0"/>
        </a:spcBef>
        <a:spcAft>
          <a:spcPct val="0"/>
        </a:spcAft>
        <a:defRPr kumimoji="1" sz="4000">
          <a:solidFill>
            <a:srgbClr val="FFFF66"/>
          </a:solidFill>
          <a:latin typeface="Arial" panose="020B0604020202020204" pitchFamily="34" charset="0"/>
          <a:ea typeface="標楷體" panose="03000509000000000000" pitchFamily="65" charset="-120"/>
        </a:defRPr>
      </a:lvl8pPr>
      <a:lvl9pPr marL="1828800" algn="l" rtl="0" fontAlgn="base">
        <a:spcBef>
          <a:spcPct val="0"/>
        </a:spcBef>
        <a:spcAft>
          <a:spcPct val="0"/>
        </a:spcAft>
        <a:defRPr kumimoji="1" sz="4000">
          <a:solidFill>
            <a:srgbClr val="FFFF66"/>
          </a:solidFill>
          <a:latin typeface="Arial" panose="020B0604020202020204" pitchFamily="34" charset="0"/>
          <a:ea typeface="標楷體" panose="03000509000000000000" pitchFamily="65" charset="-120"/>
        </a:defRPr>
      </a:lvl9pPr>
    </p:titleStyle>
    <p:bodyStyle>
      <a:lvl1pPr marL="473075" indent="-473075" algn="l" rtl="0" eaLnBrk="0" fontAlgn="base" hangingPunct="0">
        <a:spcBef>
          <a:spcPct val="30000"/>
        </a:spcBef>
        <a:spcAft>
          <a:spcPct val="0"/>
        </a:spcAft>
        <a:buClr>
          <a:schemeClr val="accent2"/>
        </a:buClr>
        <a:buFont typeface="Wingdings" pitchFamily="2" charset="2"/>
        <a:buBlip>
          <a:blip r:embed="rId18"/>
        </a:buBlip>
        <a:defRPr kumimoji="1" sz="3200" kern="1200">
          <a:solidFill>
            <a:srgbClr val="000099"/>
          </a:solidFill>
          <a:latin typeface="Arial" panose="020B0604020202020204" pitchFamily="34" charset="0"/>
          <a:ea typeface="+mn-ea"/>
          <a:cs typeface="標楷體" charset="0"/>
        </a:defRPr>
      </a:lvl1pPr>
      <a:lvl2pPr marL="1050925" indent="-387350" algn="l" rtl="0" eaLnBrk="0" fontAlgn="base" hangingPunct="0">
        <a:spcBef>
          <a:spcPct val="20000"/>
        </a:spcBef>
        <a:spcAft>
          <a:spcPct val="0"/>
        </a:spcAft>
        <a:buClr>
          <a:schemeClr val="hlink"/>
        </a:buClr>
        <a:buFont typeface="Webdings" pitchFamily="2" charset="2"/>
        <a:buBlip>
          <a:blip r:embed="rId19"/>
        </a:buBlip>
        <a:defRPr kumimoji="1" sz="2800" kern="1200">
          <a:solidFill>
            <a:schemeClr val="tx1"/>
          </a:solidFill>
          <a:latin typeface="Times New Roman" panose="02020603050405020304" pitchFamily="18" charset="0"/>
          <a:ea typeface="新細明體" panose="02020500000000000000" pitchFamily="18" charset="-120"/>
          <a:cs typeface="新細明體" charset="0"/>
        </a:defRPr>
      </a:lvl2pPr>
      <a:lvl3pPr marL="1616075" indent="-374650" algn="l" rtl="0" eaLnBrk="0" fontAlgn="base" hangingPunct="0">
        <a:spcBef>
          <a:spcPct val="20000"/>
        </a:spcBef>
        <a:spcAft>
          <a:spcPct val="0"/>
        </a:spcAft>
        <a:buFont typeface="Wingdings" pitchFamily="2" charset="2"/>
        <a:buBlip>
          <a:blip r:embed="rId20"/>
        </a:buBlip>
        <a:defRPr kumimoji="1" sz="2400" kern="1200">
          <a:solidFill>
            <a:schemeClr val="folHlink"/>
          </a:solidFill>
          <a:latin typeface="Times New Roman" panose="02020603050405020304" pitchFamily="18" charset="0"/>
          <a:ea typeface="新細明體" panose="02020500000000000000" pitchFamily="18" charset="-120"/>
          <a:cs typeface="+mn-cs"/>
        </a:defRPr>
      </a:lvl3pPr>
      <a:lvl4pPr marL="2193925" indent="-387350" algn="l" rtl="0" eaLnBrk="0" fontAlgn="base" hangingPunct="0">
        <a:spcBef>
          <a:spcPct val="20000"/>
        </a:spcBef>
        <a:spcAft>
          <a:spcPct val="0"/>
        </a:spcAft>
        <a:buFont typeface="Wingdings" pitchFamily="2" charset="2"/>
        <a:buChar char="q"/>
        <a:defRPr kumimoji="1" sz="2000" kern="1200">
          <a:solidFill>
            <a:srgbClr val="CC0000"/>
          </a:solidFill>
          <a:latin typeface="Times New Roman" panose="02020603050405020304" pitchFamily="18" charset="0"/>
          <a:ea typeface="新細明體" panose="02020500000000000000" pitchFamily="18" charset="-120"/>
          <a:cs typeface="+mn-cs"/>
        </a:defRPr>
      </a:lvl4pPr>
      <a:lvl5pPr marL="2613025" indent="-228600" algn="l" rtl="0" eaLnBrk="0" fontAlgn="base" hangingPunct="0">
        <a:spcBef>
          <a:spcPct val="20000"/>
        </a:spcBef>
        <a:spcAft>
          <a:spcPct val="0"/>
        </a:spcAft>
        <a:buBlip>
          <a:blip r:embed="rId20"/>
        </a:buBlip>
        <a:defRPr kumimoji="1" sz="2000" kern="1200">
          <a:solidFill>
            <a:schemeClr val="folHlink"/>
          </a:solidFill>
          <a:latin typeface="Times New Roman" panose="02020603050405020304" pitchFamily="18" charset="0"/>
          <a:ea typeface="新細明體" panose="02020500000000000000" pitchFamily="18"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026"/>
          <p:cNvSpPr>
            <a:spLocks noChangeArrowheads="1"/>
          </p:cNvSpPr>
          <p:nvPr/>
        </p:nvSpPr>
        <p:spPr bwMode="auto">
          <a:xfrm>
            <a:off x="0" y="0"/>
            <a:ext cx="9144000" cy="1600200"/>
          </a:xfrm>
          <a:prstGeom prst="rect">
            <a:avLst/>
          </a:prstGeom>
          <a:solidFill>
            <a:srgbClr val="333399"/>
          </a:solidFill>
          <a:ln>
            <a:noFill/>
          </a:ln>
          <a:effectLst/>
        </p:spPr>
        <p:txBody>
          <a:bodyPr wrap="none"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defRPr/>
            </a:pPr>
            <a:endParaRPr lang="zh-TW" altLang="en-US">
              <a:solidFill>
                <a:srgbClr val="000000"/>
              </a:solidFill>
            </a:endParaRPr>
          </a:p>
        </p:txBody>
      </p:sp>
      <p:sp>
        <p:nvSpPr>
          <p:cNvPr id="1027" name="Rectangle 1027"/>
          <p:cNvSpPr>
            <a:spLocks noGrp="1" noChangeArrowheads="1"/>
          </p:cNvSpPr>
          <p:nvPr>
            <p:ph type="title"/>
          </p:nvPr>
        </p:nvSpPr>
        <p:spPr bwMode="auto">
          <a:xfrm>
            <a:off x="1524000" y="381000"/>
            <a:ext cx="6934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8" name="Rectangle 1028"/>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395269" name="Rectangle 1029"/>
          <p:cNvSpPr>
            <a:spLocks noGrp="1" noChangeArrowheads="1"/>
          </p:cNvSpPr>
          <p:nvPr>
            <p:ph type="ftr" sz="quarter" idx="3"/>
          </p:nvPr>
        </p:nvSpPr>
        <p:spPr bwMode="auto">
          <a:xfrm>
            <a:off x="3581400" y="6400800"/>
            <a:ext cx="2895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333399"/>
                </a:solidFill>
                <a:latin typeface="Times New Roman" panose="02020603050405020304" pitchFamily="18" charset="0"/>
                <a:ea typeface="新細明體" panose="02020500000000000000" pitchFamily="18" charset="-120"/>
                <a:cs typeface="+mn-cs"/>
              </a:defRPr>
            </a:lvl1pPr>
          </a:lstStyle>
          <a:p>
            <a:pPr>
              <a:defRPr/>
            </a:pPr>
            <a:r>
              <a:rPr lang="en-US" altLang="zh-TW"/>
              <a:t>CYCU— Prof CK Farn</a:t>
            </a:r>
            <a:endParaRPr lang="en-US" altLang="zh-TW" dirty="0"/>
          </a:p>
        </p:txBody>
      </p:sp>
      <p:sp>
        <p:nvSpPr>
          <p:cNvPr id="395270" name="Rectangle 1030"/>
          <p:cNvSpPr>
            <a:spLocks noGrp="1" noChangeArrowheads="1"/>
          </p:cNvSpPr>
          <p:nvPr>
            <p:ph type="sldNum" sz="quarter" idx="4"/>
          </p:nvPr>
        </p:nvSpPr>
        <p:spPr bwMode="auto">
          <a:xfrm>
            <a:off x="6553200" y="64008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solidFill>
                  <a:srgbClr val="333399"/>
                </a:solidFill>
              </a:defRPr>
            </a:lvl1pPr>
          </a:lstStyle>
          <a:p>
            <a:fld id="{47EC436C-98D7-440D-80D1-DDF8AF2597A5}" type="slidenum">
              <a:rPr lang="en-US" altLang="zh-TW" smtClean="0"/>
              <a:pPr/>
              <a:t>‹#›</a:t>
            </a:fld>
            <a:endParaRPr lang="en-US" altLang="zh-TW" smtClean="0"/>
          </a:p>
        </p:txBody>
      </p:sp>
      <p:sp>
        <p:nvSpPr>
          <p:cNvPr id="1031" name="AutoShape 1031"/>
          <p:cNvSpPr>
            <a:spLocks noChangeArrowheads="1"/>
          </p:cNvSpPr>
          <p:nvPr/>
        </p:nvSpPr>
        <p:spPr bwMode="auto">
          <a:xfrm>
            <a:off x="685800" y="685800"/>
            <a:ext cx="609600" cy="685800"/>
          </a:xfrm>
          <a:prstGeom prst="rightArrow">
            <a:avLst>
              <a:gd name="adj1" fmla="val 38426"/>
              <a:gd name="adj2" fmla="val 100000"/>
            </a:avLst>
          </a:prstGeom>
          <a:solidFill>
            <a:srgbClr val="FFFF66"/>
          </a:solidFill>
          <a:ln>
            <a:noFill/>
          </a:ln>
          <a:effectLst>
            <a:outerShdw dist="107763" dir="2700000" algn="ctr" rotWithShape="0">
              <a:schemeClr val="bg1"/>
            </a:outerShdw>
          </a:effectLst>
        </p:spPr>
        <p:txBody>
          <a:bodyPr wrap="none"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defRPr/>
            </a:pPr>
            <a:endParaRPr lang="zh-TW" altLang="en-US">
              <a:solidFill>
                <a:srgbClr val="000000"/>
              </a:solidFill>
            </a:endParaRPr>
          </a:p>
        </p:txBody>
      </p:sp>
      <p:sp>
        <p:nvSpPr>
          <p:cNvPr id="1032" name="Line 1032"/>
          <p:cNvSpPr>
            <a:spLocks noChangeShapeType="1"/>
          </p:cNvSpPr>
          <p:nvPr/>
        </p:nvSpPr>
        <p:spPr bwMode="auto">
          <a:xfrm>
            <a:off x="533400" y="6400800"/>
            <a:ext cx="8305800" cy="0"/>
          </a:xfrm>
          <a:prstGeom prst="line">
            <a:avLst/>
          </a:prstGeom>
          <a:noFill/>
          <a:ln w="38100" cmpd="dbl">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zh-TW" altLang="en-US" smtClean="0">
              <a:solidFill>
                <a:srgbClr val="000000"/>
              </a:solidFill>
            </a:endParaRPr>
          </a:p>
        </p:txBody>
      </p:sp>
    </p:spTree>
    <p:extLst>
      <p:ext uri="{BB962C8B-B14F-4D97-AF65-F5344CB8AC3E}">
        <p14:creationId xmlns:p14="http://schemas.microsoft.com/office/powerpoint/2010/main" val="3927283528"/>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 id="2147483759" r:id="rId18"/>
    <p:sldLayoutId id="2147483760" r:id="rId19"/>
  </p:sldLayoutIdLst>
  <p:transition spd="med"/>
  <p:hf hdr="0" dt="0"/>
  <p:txStyles>
    <p:titleStyle>
      <a:lvl1pPr algn="l" rtl="0" eaLnBrk="0" fontAlgn="base" hangingPunct="0">
        <a:spcBef>
          <a:spcPct val="0"/>
        </a:spcBef>
        <a:spcAft>
          <a:spcPct val="0"/>
        </a:spcAft>
        <a:defRPr kumimoji="1" sz="4000" kern="1200">
          <a:solidFill>
            <a:srgbClr val="FFFF66"/>
          </a:solidFill>
          <a:latin typeface="Arial" panose="020B0604020202020204" pitchFamily="34" charset="0"/>
          <a:ea typeface="+mj-ea"/>
          <a:cs typeface="標楷體" charset="0"/>
        </a:defRPr>
      </a:lvl1pPr>
      <a:lvl2pPr algn="l" rtl="0" eaLnBrk="0" fontAlgn="base" hangingPunct="0">
        <a:spcBef>
          <a:spcPct val="0"/>
        </a:spcBef>
        <a:spcAft>
          <a:spcPct val="0"/>
        </a:spcAft>
        <a:defRPr kumimoji="1" sz="4000">
          <a:solidFill>
            <a:srgbClr val="FFFF66"/>
          </a:solidFill>
          <a:latin typeface="Arial" panose="020B0604020202020204" pitchFamily="34" charset="0"/>
          <a:ea typeface="標楷體" panose="03000509000000000000" pitchFamily="65" charset="-120"/>
          <a:cs typeface="標楷體" charset="0"/>
        </a:defRPr>
      </a:lvl2pPr>
      <a:lvl3pPr algn="l" rtl="0" eaLnBrk="0" fontAlgn="base" hangingPunct="0">
        <a:spcBef>
          <a:spcPct val="0"/>
        </a:spcBef>
        <a:spcAft>
          <a:spcPct val="0"/>
        </a:spcAft>
        <a:defRPr kumimoji="1" sz="4000">
          <a:solidFill>
            <a:srgbClr val="FFFF66"/>
          </a:solidFill>
          <a:latin typeface="Arial" panose="020B0604020202020204" pitchFamily="34" charset="0"/>
          <a:ea typeface="標楷體" panose="03000509000000000000" pitchFamily="65" charset="-120"/>
          <a:cs typeface="標楷體" charset="0"/>
        </a:defRPr>
      </a:lvl3pPr>
      <a:lvl4pPr algn="l" rtl="0" eaLnBrk="0" fontAlgn="base" hangingPunct="0">
        <a:spcBef>
          <a:spcPct val="0"/>
        </a:spcBef>
        <a:spcAft>
          <a:spcPct val="0"/>
        </a:spcAft>
        <a:defRPr kumimoji="1" sz="4000">
          <a:solidFill>
            <a:srgbClr val="FFFF66"/>
          </a:solidFill>
          <a:latin typeface="Arial" panose="020B0604020202020204" pitchFamily="34" charset="0"/>
          <a:ea typeface="標楷體" panose="03000509000000000000" pitchFamily="65" charset="-120"/>
          <a:cs typeface="標楷體" charset="0"/>
        </a:defRPr>
      </a:lvl4pPr>
      <a:lvl5pPr algn="l" rtl="0" eaLnBrk="0" fontAlgn="base" hangingPunct="0">
        <a:spcBef>
          <a:spcPct val="0"/>
        </a:spcBef>
        <a:spcAft>
          <a:spcPct val="0"/>
        </a:spcAft>
        <a:defRPr kumimoji="1" sz="4000">
          <a:solidFill>
            <a:srgbClr val="FFFF66"/>
          </a:solidFill>
          <a:latin typeface="Arial" panose="020B0604020202020204" pitchFamily="34" charset="0"/>
          <a:ea typeface="標楷體" panose="03000509000000000000" pitchFamily="65" charset="-120"/>
          <a:cs typeface="標楷體" charset="0"/>
        </a:defRPr>
      </a:lvl5pPr>
      <a:lvl6pPr marL="457200" algn="l" rtl="0" fontAlgn="base">
        <a:spcBef>
          <a:spcPct val="0"/>
        </a:spcBef>
        <a:spcAft>
          <a:spcPct val="0"/>
        </a:spcAft>
        <a:defRPr kumimoji="1" sz="4000">
          <a:solidFill>
            <a:srgbClr val="FFFF66"/>
          </a:solidFill>
          <a:latin typeface="Arial" panose="020B0604020202020204" pitchFamily="34" charset="0"/>
          <a:ea typeface="標楷體" panose="03000509000000000000" pitchFamily="65" charset="-120"/>
        </a:defRPr>
      </a:lvl6pPr>
      <a:lvl7pPr marL="914400" algn="l" rtl="0" fontAlgn="base">
        <a:spcBef>
          <a:spcPct val="0"/>
        </a:spcBef>
        <a:spcAft>
          <a:spcPct val="0"/>
        </a:spcAft>
        <a:defRPr kumimoji="1" sz="4000">
          <a:solidFill>
            <a:srgbClr val="FFFF66"/>
          </a:solidFill>
          <a:latin typeface="Arial" panose="020B0604020202020204" pitchFamily="34" charset="0"/>
          <a:ea typeface="標楷體" panose="03000509000000000000" pitchFamily="65" charset="-120"/>
        </a:defRPr>
      </a:lvl7pPr>
      <a:lvl8pPr marL="1371600" algn="l" rtl="0" fontAlgn="base">
        <a:spcBef>
          <a:spcPct val="0"/>
        </a:spcBef>
        <a:spcAft>
          <a:spcPct val="0"/>
        </a:spcAft>
        <a:defRPr kumimoji="1" sz="4000">
          <a:solidFill>
            <a:srgbClr val="FFFF66"/>
          </a:solidFill>
          <a:latin typeface="Arial" panose="020B0604020202020204" pitchFamily="34" charset="0"/>
          <a:ea typeface="標楷體" panose="03000509000000000000" pitchFamily="65" charset="-120"/>
        </a:defRPr>
      </a:lvl8pPr>
      <a:lvl9pPr marL="1828800" algn="l" rtl="0" fontAlgn="base">
        <a:spcBef>
          <a:spcPct val="0"/>
        </a:spcBef>
        <a:spcAft>
          <a:spcPct val="0"/>
        </a:spcAft>
        <a:defRPr kumimoji="1" sz="4000">
          <a:solidFill>
            <a:srgbClr val="FFFF66"/>
          </a:solidFill>
          <a:latin typeface="Arial" panose="020B0604020202020204" pitchFamily="34" charset="0"/>
          <a:ea typeface="標楷體" panose="03000509000000000000" pitchFamily="65" charset="-120"/>
        </a:defRPr>
      </a:lvl9pPr>
    </p:titleStyle>
    <p:bodyStyle>
      <a:lvl1pPr marL="473075" indent="-473075" algn="l" rtl="0" eaLnBrk="0" fontAlgn="base" hangingPunct="0">
        <a:spcBef>
          <a:spcPct val="30000"/>
        </a:spcBef>
        <a:spcAft>
          <a:spcPct val="0"/>
        </a:spcAft>
        <a:buClr>
          <a:schemeClr val="accent2"/>
        </a:buClr>
        <a:buFont typeface="Wingdings" panose="05000000000000000000" pitchFamily="2" charset="2"/>
        <a:buBlip>
          <a:blip r:embed="rId21"/>
        </a:buBlip>
        <a:defRPr kumimoji="1" sz="3200" kern="1200">
          <a:solidFill>
            <a:srgbClr val="000099"/>
          </a:solidFill>
          <a:latin typeface="Arial" panose="020B0604020202020204" pitchFamily="34" charset="0"/>
          <a:ea typeface="+mn-ea"/>
          <a:cs typeface="標楷體" charset="0"/>
        </a:defRPr>
      </a:lvl1pPr>
      <a:lvl2pPr marL="1050925" indent="-387350" algn="l" rtl="0" eaLnBrk="0" fontAlgn="base" hangingPunct="0">
        <a:spcBef>
          <a:spcPct val="20000"/>
        </a:spcBef>
        <a:spcAft>
          <a:spcPct val="0"/>
        </a:spcAft>
        <a:buClr>
          <a:schemeClr val="hlink"/>
        </a:buClr>
        <a:buFont typeface="Webdings" panose="05030102010509060703" pitchFamily="18" charset="2"/>
        <a:buBlip>
          <a:blip r:embed="rId22"/>
        </a:buBlip>
        <a:defRPr kumimoji="1" sz="2800" kern="1200">
          <a:solidFill>
            <a:schemeClr val="tx1"/>
          </a:solidFill>
          <a:latin typeface="Times New Roman" panose="02020603050405020304" pitchFamily="18" charset="0"/>
          <a:ea typeface="新細明體" panose="02020500000000000000" pitchFamily="18" charset="-120"/>
          <a:cs typeface="新細明體" charset="0"/>
        </a:defRPr>
      </a:lvl2pPr>
      <a:lvl3pPr marL="1616075" indent="-374650" algn="l" rtl="0" eaLnBrk="0" fontAlgn="base" hangingPunct="0">
        <a:spcBef>
          <a:spcPct val="20000"/>
        </a:spcBef>
        <a:spcAft>
          <a:spcPct val="0"/>
        </a:spcAft>
        <a:buFont typeface="Wingdings" panose="05000000000000000000" pitchFamily="2" charset="2"/>
        <a:buBlip>
          <a:blip r:embed="rId23"/>
        </a:buBlip>
        <a:defRPr kumimoji="1" sz="2400" kern="1200">
          <a:solidFill>
            <a:schemeClr val="folHlink"/>
          </a:solidFill>
          <a:latin typeface="Times New Roman" panose="02020603050405020304" pitchFamily="18" charset="0"/>
          <a:ea typeface="新細明體" panose="02020500000000000000" pitchFamily="18" charset="-120"/>
          <a:cs typeface="+mn-cs"/>
        </a:defRPr>
      </a:lvl3pPr>
      <a:lvl4pPr marL="2193925" indent="-387350" algn="l" rtl="0" eaLnBrk="0" fontAlgn="base" hangingPunct="0">
        <a:spcBef>
          <a:spcPct val="20000"/>
        </a:spcBef>
        <a:spcAft>
          <a:spcPct val="0"/>
        </a:spcAft>
        <a:buFont typeface="Wingdings" panose="05000000000000000000" pitchFamily="2" charset="2"/>
        <a:buChar char="q"/>
        <a:defRPr kumimoji="1" sz="2000" kern="1200">
          <a:solidFill>
            <a:srgbClr val="CC0000"/>
          </a:solidFill>
          <a:latin typeface="Times New Roman" panose="02020603050405020304" pitchFamily="18" charset="0"/>
          <a:ea typeface="新細明體" panose="02020500000000000000" pitchFamily="18" charset="-120"/>
          <a:cs typeface="+mn-cs"/>
        </a:defRPr>
      </a:lvl4pPr>
      <a:lvl5pPr marL="2613025" indent="-228600" algn="l" rtl="0" eaLnBrk="0" fontAlgn="base" hangingPunct="0">
        <a:spcBef>
          <a:spcPct val="20000"/>
        </a:spcBef>
        <a:spcAft>
          <a:spcPct val="0"/>
        </a:spcAft>
        <a:buBlip>
          <a:blip r:embed="rId23"/>
        </a:buBlip>
        <a:defRPr kumimoji="1" sz="2000" kern="1200">
          <a:solidFill>
            <a:schemeClr val="folHlink"/>
          </a:solidFill>
          <a:latin typeface="Times New Roman" panose="02020603050405020304" pitchFamily="18" charset="0"/>
          <a:ea typeface="新細明體" panose="02020500000000000000" pitchFamily="18"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3" name="Rectangle 4">
            <a:extLst>
              <a:ext uri="{FF2B5EF4-FFF2-40B4-BE49-F238E27FC236}">
                <a16:creationId xmlns="" xmlns:a16="http://schemas.microsoft.com/office/drawing/2014/main" id="{E0A3D46E-7D9A-C738-6098-5686AF3D42BD}"/>
              </a:ext>
            </a:extLst>
          </p:cNvPr>
          <p:cNvSpPr>
            <a:spLocks noChangeArrowheads="1"/>
          </p:cNvSpPr>
          <p:nvPr/>
        </p:nvSpPr>
        <p:spPr bwMode="auto">
          <a:xfrm>
            <a:off x="0" y="0"/>
            <a:ext cx="9144000" cy="3429000"/>
          </a:xfrm>
          <a:prstGeom prst="rect">
            <a:avLst/>
          </a:prstGeom>
          <a:solidFill>
            <a:srgbClr val="3333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
        <p:nvSpPr>
          <p:cNvPr id="18434" name="Rectangle 2">
            <a:extLst>
              <a:ext uri="{FF2B5EF4-FFF2-40B4-BE49-F238E27FC236}">
                <a16:creationId xmlns="" xmlns:a16="http://schemas.microsoft.com/office/drawing/2014/main" id="{76DE761F-3A09-9462-34E5-79DFB30853A9}"/>
              </a:ext>
            </a:extLst>
          </p:cNvPr>
          <p:cNvSpPr>
            <a:spLocks noGrp="1" noChangeArrowheads="1"/>
          </p:cNvSpPr>
          <p:nvPr>
            <p:ph type="ctrTitle"/>
          </p:nvPr>
        </p:nvSpPr>
        <p:spPr>
          <a:xfrm>
            <a:off x="1187450" y="115888"/>
            <a:ext cx="7389813" cy="2387600"/>
          </a:xfrm>
        </p:spPr>
        <p:txBody>
          <a:bodyPr/>
          <a:lstStyle/>
          <a:p>
            <a:r>
              <a:rPr lang="en-US" altLang="zh-TW" sz="4400" dirty="0" smtClean="0">
                <a:ea typeface="微軟正黑體" panose="020B0604030504040204" pitchFamily="34" charset="-120"/>
              </a:rPr>
              <a:t>National Difference </a:t>
            </a:r>
            <a:r>
              <a:rPr lang="en-US" altLang="zh-TW" dirty="0" smtClean="0">
                <a:solidFill>
                  <a:schemeClr val="bg1"/>
                </a:solidFill>
                <a:ea typeface="微軟正黑體" panose="020B0604030504040204" pitchFamily="34" charset="-120"/>
              </a:rPr>
              <a:t>in </a:t>
            </a:r>
            <a:r>
              <a:rPr lang="en-US" altLang="zh-TW" dirty="0">
                <a:solidFill>
                  <a:schemeClr val="bg1"/>
                </a:solidFill>
                <a:ea typeface="微軟正黑體" panose="020B0604030504040204" pitchFamily="34" charset="-120"/>
              </a:rPr>
              <a:t>Political, Economic and Legal Systems</a:t>
            </a:r>
            <a:endParaRPr lang="zh-TW" altLang="en-US" dirty="0">
              <a:solidFill>
                <a:schemeClr val="bg1"/>
              </a:solidFill>
              <a:ea typeface="微軟正黑體" panose="020B0604030504040204" pitchFamily="34" charset="-120"/>
            </a:endParaRPr>
          </a:p>
        </p:txBody>
      </p:sp>
      <p:sp>
        <p:nvSpPr>
          <p:cNvPr id="18435" name="Rectangle 3">
            <a:extLst>
              <a:ext uri="{FF2B5EF4-FFF2-40B4-BE49-F238E27FC236}">
                <a16:creationId xmlns="" xmlns:a16="http://schemas.microsoft.com/office/drawing/2014/main" id="{3DFC09D6-E9C6-1982-7D84-AC060BF844DE}"/>
              </a:ext>
            </a:extLst>
          </p:cNvPr>
          <p:cNvSpPr>
            <a:spLocks noGrp="1" noChangeArrowheads="1"/>
          </p:cNvSpPr>
          <p:nvPr>
            <p:ph type="subTitle" idx="1"/>
          </p:nvPr>
        </p:nvSpPr>
        <p:spPr/>
        <p:txBody>
          <a:bodyPr/>
          <a:lstStyle/>
          <a:p>
            <a:pPr lvl="1"/>
            <a:r>
              <a:rPr lang="en-US" altLang="en-US" dirty="0"/>
              <a:t>CYCU</a:t>
            </a:r>
            <a:endParaRPr lang="en-US" altLang="zh-TW" dirty="0"/>
          </a:p>
          <a:p>
            <a:pPr lvl="1"/>
            <a:r>
              <a:rPr lang="en-US" altLang="en-US" dirty="0"/>
              <a:t>Prof. CK </a:t>
            </a:r>
            <a:r>
              <a:rPr lang="en-US" altLang="en-US" dirty="0" err="1"/>
              <a:t>Farn</a:t>
            </a:r>
            <a:endParaRPr lang="en-US" altLang="zh-TW" dirty="0"/>
          </a:p>
          <a:p>
            <a:endParaRPr lang="en-US" altLang="zh-TW" dirty="0"/>
          </a:p>
          <a:p>
            <a:r>
              <a:rPr lang="en-US" altLang="zh-TW" sz="1600" dirty="0" err="1"/>
              <a:t>mailto</a:t>
            </a:r>
            <a:r>
              <a:rPr lang="en-US" altLang="zh-TW" sz="1600" dirty="0"/>
              <a:t>: </a:t>
            </a:r>
            <a:r>
              <a:rPr lang="en-US" altLang="zh-TW" sz="1600" dirty="0" err="1"/>
              <a:t>ckfarn@gmail.com</a:t>
            </a:r>
            <a:endParaRPr lang="en-US" altLang="zh-TW" sz="1600" dirty="0"/>
          </a:p>
          <a:p>
            <a:r>
              <a:rPr lang="en-US" altLang="zh-TW" sz="1600" dirty="0"/>
              <a:t>http://</a:t>
            </a:r>
            <a:r>
              <a:rPr lang="en-US" altLang="zh-TW" sz="1600" dirty="0" err="1"/>
              <a:t>www.mgt.ncu.edu.tw</a:t>
            </a:r>
            <a:r>
              <a:rPr lang="en-US" altLang="zh-TW" sz="1600" dirty="0"/>
              <a:t>/~</a:t>
            </a:r>
            <a:r>
              <a:rPr lang="en-US" altLang="zh-TW" sz="1600" dirty="0" err="1"/>
              <a:t>ckfarn</a:t>
            </a:r>
            <a:r>
              <a:rPr lang="en-US" altLang="zh-TW" sz="1600" dirty="0"/>
              <a:t>/</a:t>
            </a:r>
            <a:r>
              <a:rPr lang="en-US" altLang="zh-TW" sz="1600" dirty="0" err="1"/>
              <a:t>cycu</a:t>
            </a:r>
            <a:endParaRPr lang="en-US" altLang="zh-TW" sz="1600" dirty="0"/>
          </a:p>
          <a:p>
            <a:pPr lvl="1"/>
            <a:endParaRPr lang="en-US" altLang="zh-TW" dirty="0"/>
          </a:p>
          <a:p>
            <a:pPr lvl="1"/>
            <a:r>
              <a:rPr lang="en-US" altLang="zh-TW" smtClean="0"/>
              <a:t>2024.10</a:t>
            </a:r>
            <a:endParaRPr lang="en-US" altLang="zh-TW" dirty="0"/>
          </a:p>
        </p:txBody>
      </p:sp>
      <p:sp>
        <p:nvSpPr>
          <p:cNvPr id="18436" name="Text Box 5">
            <a:extLst>
              <a:ext uri="{FF2B5EF4-FFF2-40B4-BE49-F238E27FC236}">
                <a16:creationId xmlns="" xmlns:a16="http://schemas.microsoft.com/office/drawing/2014/main" id="{CB7FBC93-C244-F338-06B8-9A9C7D71764C}"/>
              </a:ext>
            </a:extLst>
          </p:cNvPr>
          <p:cNvSpPr txBox="1">
            <a:spLocks noChangeArrowheads="1"/>
          </p:cNvSpPr>
          <p:nvPr/>
        </p:nvSpPr>
        <p:spPr bwMode="auto">
          <a:xfrm>
            <a:off x="60325" y="117475"/>
            <a:ext cx="701675" cy="1136650"/>
          </a:xfrm>
          <a:prstGeom prst="rect">
            <a:avLst/>
          </a:prstGeom>
          <a:noFill/>
          <a:ln w="38100" cmpd="dbl">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r>
              <a:rPr lang="en-US" altLang="zh-TW" sz="6600" dirty="0">
                <a:solidFill>
                  <a:schemeClr val="bg1"/>
                </a:solidFill>
                <a:latin typeface="Arial" panose="020B0604020202020204" pitchFamily="34" charset="0"/>
              </a:rPr>
              <a:t>3</a:t>
            </a:r>
          </a:p>
        </p:txBody>
      </p:sp>
      <p:sp>
        <p:nvSpPr>
          <p:cNvPr id="18437" name="頁尾版面配置區 1">
            <a:extLst>
              <a:ext uri="{FF2B5EF4-FFF2-40B4-BE49-F238E27FC236}">
                <a16:creationId xmlns="" xmlns:a16="http://schemas.microsoft.com/office/drawing/2014/main" id="{8DE4295B-476F-CD67-B5D5-DDB3AA352F6C}"/>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dirty="0">
                <a:solidFill>
                  <a:srgbClr val="333399"/>
                </a:solidFill>
              </a:rPr>
              <a:t>CYCU— Prof CK Farn</a:t>
            </a:r>
          </a:p>
        </p:txBody>
      </p:sp>
      <p:sp>
        <p:nvSpPr>
          <p:cNvPr id="2" name="投影片編號版面配置區 1"/>
          <p:cNvSpPr>
            <a:spLocks noGrp="1"/>
          </p:cNvSpPr>
          <p:nvPr>
            <p:ph type="sldNum" sz="quarter" idx="11"/>
          </p:nvPr>
        </p:nvSpPr>
        <p:spPr/>
        <p:txBody>
          <a:bodyPr/>
          <a:lstStyle/>
          <a:p>
            <a:pPr>
              <a:defRPr/>
            </a:pPr>
            <a:fld id="{D6E01FAA-D555-4543-8768-AD48DA6DBD93}" type="slidenum">
              <a:rPr lang="en-US" altLang="zh-TW" smtClean="0"/>
              <a:pPr>
                <a:defRPr/>
              </a:pPr>
              <a:t>1</a:t>
            </a:fld>
            <a:endParaRPr lang="en-US" altLang="zh-TW"/>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FAE442-D1B6-41B2-98FB-A948949E398D}"/>
              </a:ext>
            </a:extLst>
          </p:cNvPr>
          <p:cNvSpPr>
            <a:spLocks noGrp="1"/>
          </p:cNvSpPr>
          <p:nvPr>
            <p:ph type="title"/>
          </p:nvPr>
        </p:nvSpPr>
        <p:spPr/>
        <p:txBody>
          <a:bodyPr/>
          <a:lstStyle/>
          <a:p>
            <a:r>
              <a:rPr lang="en-US" altLang="zh-TW" dirty="0"/>
              <a:t>Political Systems: </a:t>
            </a:r>
            <a:r>
              <a:rPr lang="en-US" altLang="en-US" dirty="0" smtClean="0">
                <a:solidFill>
                  <a:schemeClr val="bg1"/>
                </a:solidFill>
              </a:rPr>
              <a:t/>
            </a:r>
            <a:br>
              <a:rPr lang="en-US" altLang="en-US" dirty="0" smtClean="0">
                <a:solidFill>
                  <a:schemeClr val="bg1"/>
                </a:solidFill>
              </a:rPr>
            </a:br>
            <a:r>
              <a:rPr lang="en-US" altLang="en-US" dirty="0" smtClean="0">
                <a:solidFill>
                  <a:schemeClr val="bg1"/>
                </a:solidFill>
              </a:rPr>
              <a:t>Totalitarianism</a:t>
            </a:r>
            <a:endParaRPr lang="en-US" dirty="0"/>
          </a:p>
        </p:txBody>
      </p:sp>
      <p:sp>
        <p:nvSpPr>
          <p:cNvPr id="3" name="Content Placeholder 2">
            <a:extLst>
              <a:ext uri="{FF2B5EF4-FFF2-40B4-BE49-F238E27FC236}">
                <a16:creationId xmlns="" xmlns:a16="http://schemas.microsoft.com/office/drawing/2014/main" id="{5F4E3A53-A248-42EA-83AC-3EE76CA2DE5A}"/>
              </a:ext>
            </a:extLst>
          </p:cNvPr>
          <p:cNvSpPr>
            <a:spLocks noGrp="1"/>
          </p:cNvSpPr>
          <p:nvPr>
            <p:ph idx="1"/>
          </p:nvPr>
        </p:nvSpPr>
        <p:spPr/>
        <p:txBody>
          <a:bodyPr/>
          <a:lstStyle/>
          <a:p>
            <a:r>
              <a:rPr lang="en-US" sz="2400" dirty="0" smtClean="0"/>
              <a:t>Form of government in which one person or political party exercises </a:t>
            </a:r>
            <a:r>
              <a:rPr lang="en-US" sz="2400" dirty="0" smtClean="0">
                <a:solidFill>
                  <a:srgbClr val="C00000"/>
                </a:solidFill>
              </a:rPr>
              <a:t>absolute control </a:t>
            </a:r>
            <a:r>
              <a:rPr lang="en-US" sz="2400" dirty="0" smtClean="0"/>
              <a:t>over all spheres of human life, and opposing political parties are prohibited.</a:t>
            </a:r>
          </a:p>
          <a:p>
            <a:r>
              <a:rPr lang="en-US" altLang="en-US" sz="2400" dirty="0" smtClean="0"/>
              <a:t>In most totalitarian regimes:</a:t>
            </a:r>
          </a:p>
          <a:p>
            <a:pPr lvl="1"/>
            <a:r>
              <a:rPr lang="en-US" altLang="en-US" sz="2000" dirty="0" smtClean="0"/>
              <a:t>There is widespread political repression.</a:t>
            </a:r>
          </a:p>
          <a:p>
            <a:pPr lvl="1"/>
            <a:r>
              <a:rPr lang="en-US" altLang="en-US" sz="2000" dirty="0" smtClean="0"/>
              <a:t>There are no free and fair elections.</a:t>
            </a:r>
          </a:p>
          <a:p>
            <a:pPr lvl="1"/>
            <a:r>
              <a:rPr lang="en-US" altLang="en-US" sz="2000" dirty="0" smtClean="0"/>
              <a:t>Media is censored.</a:t>
            </a:r>
          </a:p>
          <a:p>
            <a:pPr lvl="1"/>
            <a:r>
              <a:rPr lang="en-US" altLang="en-US" sz="2000" dirty="0" smtClean="0"/>
              <a:t>Basic civil liberties are denied.</a:t>
            </a:r>
          </a:p>
          <a:p>
            <a:pPr lvl="1"/>
            <a:r>
              <a:rPr lang="en-US" altLang="en-US" sz="2000" dirty="0" smtClean="0"/>
              <a:t>Challenges to regime are prohibited.</a:t>
            </a:r>
            <a:endParaRPr lang="en-US" sz="2000" dirty="0"/>
          </a:p>
        </p:txBody>
      </p:sp>
      <p:sp>
        <p:nvSpPr>
          <p:cNvPr id="4" name="投影片編號版面配置區 3"/>
          <p:cNvSpPr>
            <a:spLocks noGrp="1"/>
          </p:cNvSpPr>
          <p:nvPr>
            <p:ph type="sldNum" sz="quarter" idx="11"/>
          </p:nvPr>
        </p:nvSpPr>
        <p:spPr/>
        <p:txBody>
          <a:bodyPr/>
          <a:lstStyle/>
          <a:p>
            <a:fld id="{68151E55-6873-49E2-B8D5-2F265E6F1973}" type="slidenum">
              <a:rPr lang="en-US" smtClean="0"/>
              <a:pPr/>
              <a:t>10</a:t>
            </a:fld>
            <a:endParaRPr lang="en-US"/>
          </a:p>
        </p:txBody>
      </p:sp>
      <p:sp>
        <p:nvSpPr>
          <p:cNvPr id="8" name="頁尾版面配置區 7"/>
          <p:cNvSpPr>
            <a:spLocks noGrp="1"/>
          </p:cNvSpPr>
          <p:nvPr>
            <p:ph type="ftr" sz="quarter" idx="10"/>
          </p:nvPr>
        </p:nvSpPr>
        <p:spPr/>
        <p:txBody>
          <a:bodyPr/>
          <a:lstStyle/>
          <a:p>
            <a:pPr>
              <a:defRPr/>
            </a:pPr>
            <a:r>
              <a:rPr lang="en-US" altLang="zh-TW" smtClean="0"/>
              <a:t>CYCU— Prof CK Farn</a:t>
            </a:r>
            <a:endParaRPr lang="en-US" altLang="zh-TW"/>
          </a:p>
        </p:txBody>
      </p:sp>
    </p:spTree>
    <p:extLst>
      <p:ext uri="{BB962C8B-B14F-4D97-AF65-F5344CB8AC3E}">
        <p14:creationId xmlns:p14="http://schemas.microsoft.com/office/powerpoint/2010/main" val="2662671565"/>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FAE442-D1B6-41B2-98FB-A948949E398D}"/>
              </a:ext>
            </a:extLst>
          </p:cNvPr>
          <p:cNvSpPr>
            <a:spLocks noGrp="1"/>
          </p:cNvSpPr>
          <p:nvPr>
            <p:ph type="title"/>
          </p:nvPr>
        </p:nvSpPr>
        <p:spPr/>
        <p:txBody>
          <a:bodyPr/>
          <a:lstStyle/>
          <a:p>
            <a:r>
              <a:rPr lang="en-US" altLang="zh-TW" dirty="0"/>
              <a:t>Political Systems: </a:t>
            </a:r>
            <a:r>
              <a:rPr lang="en-US" altLang="en-US" dirty="0">
                <a:solidFill>
                  <a:schemeClr val="bg1"/>
                </a:solidFill>
              </a:rPr>
              <a:t/>
            </a:r>
            <a:br>
              <a:rPr lang="en-US" altLang="en-US" dirty="0">
                <a:solidFill>
                  <a:schemeClr val="bg1"/>
                </a:solidFill>
              </a:rPr>
            </a:br>
            <a:r>
              <a:rPr lang="en-US" altLang="en-US" sz="3600" dirty="0" smtClean="0">
                <a:solidFill>
                  <a:schemeClr val="bg1"/>
                </a:solidFill>
              </a:rPr>
              <a:t>4 Major forms of Totalitarianism</a:t>
            </a:r>
            <a:endParaRPr lang="en-US" sz="3600" dirty="0"/>
          </a:p>
        </p:txBody>
      </p:sp>
      <p:sp>
        <p:nvSpPr>
          <p:cNvPr id="3" name="Content Placeholder 2">
            <a:extLst>
              <a:ext uri="{FF2B5EF4-FFF2-40B4-BE49-F238E27FC236}">
                <a16:creationId xmlns="" xmlns:a16="http://schemas.microsoft.com/office/drawing/2014/main" id="{5F4E3A53-A248-42EA-83AC-3EE76CA2DE5A}"/>
              </a:ext>
            </a:extLst>
          </p:cNvPr>
          <p:cNvSpPr>
            <a:spLocks noGrp="1"/>
          </p:cNvSpPr>
          <p:nvPr>
            <p:ph idx="1"/>
          </p:nvPr>
        </p:nvSpPr>
        <p:spPr/>
        <p:txBody>
          <a:bodyPr/>
          <a:lstStyle/>
          <a:p>
            <a:r>
              <a:rPr lang="en-US" sz="2400" dirty="0" smtClean="0"/>
              <a:t>Communist totalitarianism (China)</a:t>
            </a:r>
          </a:p>
          <a:p>
            <a:pPr lvl="1"/>
            <a:r>
              <a:rPr lang="en-US" sz="2000" dirty="0" smtClean="0"/>
              <a:t>advocates achieving socialism through totalitarian dictatorship.</a:t>
            </a:r>
          </a:p>
          <a:p>
            <a:r>
              <a:rPr lang="en-US" sz="2400" dirty="0" smtClean="0"/>
              <a:t>Theocratic totalitarianism (Iran)</a:t>
            </a:r>
          </a:p>
          <a:p>
            <a:pPr lvl="1"/>
            <a:r>
              <a:rPr lang="en-US" sz="2000" dirty="0" smtClean="0"/>
              <a:t>political power is monopolized by a party, group, or individual that governs according to religious principles.</a:t>
            </a:r>
          </a:p>
          <a:p>
            <a:r>
              <a:rPr lang="en-US" sz="2400" dirty="0" smtClean="0"/>
              <a:t>Tribal totalitarianism (Zimbabwe)</a:t>
            </a:r>
          </a:p>
          <a:p>
            <a:pPr lvl="1"/>
            <a:r>
              <a:rPr lang="en-US" sz="2000" dirty="0" smtClean="0"/>
              <a:t>where a political party that represents the interests of a particular tribe monopolizes power.</a:t>
            </a:r>
          </a:p>
          <a:p>
            <a:r>
              <a:rPr lang="en-US" sz="2400" dirty="0" smtClean="0"/>
              <a:t>Right-wing </a:t>
            </a:r>
            <a:r>
              <a:rPr lang="en-US" sz="2400" dirty="0"/>
              <a:t>totalitarianism </a:t>
            </a:r>
            <a:r>
              <a:rPr lang="en-US" sz="2000" dirty="0" smtClean="0"/>
              <a:t>(Military dictatorship, Myanmar)</a:t>
            </a:r>
            <a:endParaRPr lang="en-US" sz="2400" dirty="0" smtClean="0"/>
          </a:p>
          <a:p>
            <a:pPr lvl="1"/>
            <a:r>
              <a:rPr lang="en-US" sz="2000" dirty="0" smtClean="0"/>
              <a:t>individual economic freedom is allowed but individual political freedom is restricted because it could lead to communism.</a:t>
            </a:r>
            <a:endParaRPr lang="en-US" sz="2000" dirty="0"/>
          </a:p>
        </p:txBody>
      </p:sp>
      <p:sp>
        <p:nvSpPr>
          <p:cNvPr id="4" name="投影片編號版面配置區 3"/>
          <p:cNvSpPr>
            <a:spLocks noGrp="1"/>
          </p:cNvSpPr>
          <p:nvPr>
            <p:ph type="sldNum" sz="quarter" idx="11"/>
          </p:nvPr>
        </p:nvSpPr>
        <p:spPr/>
        <p:txBody>
          <a:bodyPr/>
          <a:lstStyle/>
          <a:p>
            <a:fld id="{68151E55-6873-49E2-B8D5-2F265E6F1973}" type="slidenum">
              <a:rPr lang="en-US" smtClean="0"/>
              <a:pPr/>
              <a:t>11</a:t>
            </a:fld>
            <a:endParaRPr lang="en-US"/>
          </a:p>
        </p:txBody>
      </p:sp>
      <p:sp>
        <p:nvSpPr>
          <p:cNvPr id="8" name="頁尾版面配置區 7"/>
          <p:cNvSpPr>
            <a:spLocks noGrp="1"/>
          </p:cNvSpPr>
          <p:nvPr>
            <p:ph type="ftr" sz="quarter" idx="10"/>
          </p:nvPr>
        </p:nvSpPr>
        <p:spPr/>
        <p:txBody>
          <a:bodyPr/>
          <a:lstStyle/>
          <a:p>
            <a:pPr>
              <a:defRPr/>
            </a:pPr>
            <a:r>
              <a:rPr lang="en-US" altLang="zh-TW" smtClean="0"/>
              <a:t>CYCU— Prof CK Farn</a:t>
            </a:r>
            <a:endParaRPr lang="en-US" altLang="zh-TW"/>
          </a:p>
        </p:txBody>
      </p:sp>
    </p:spTree>
    <p:extLst>
      <p:ext uri="{BB962C8B-B14F-4D97-AF65-F5344CB8AC3E}">
        <p14:creationId xmlns:p14="http://schemas.microsoft.com/office/powerpoint/2010/main" val="2440100427"/>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FAE442-D1B6-41B2-98FB-A948949E398D}"/>
              </a:ext>
            </a:extLst>
          </p:cNvPr>
          <p:cNvSpPr>
            <a:spLocks noGrp="1"/>
          </p:cNvSpPr>
          <p:nvPr>
            <p:ph type="title"/>
          </p:nvPr>
        </p:nvSpPr>
        <p:spPr/>
        <p:txBody>
          <a:bodyPr/>
          <a:lstStyle/>
          <a:p>
            <a:r>
              <a:rPr lang="en-US" dirty="0" smtClean="0"/>
              <a:t>Economic Systems</a:t>
            </a:r>
            <a:endParaRPr lang="en-US" dirty="0"/>
          </a:p>
        </p:txBody>
      </p:sp>
      <p:sp>
        <p:nvSpPr>
          <p:cNvPr id="3" name="Content Placeholder 2">
            <a:extLst>
              <a:ext uri="{FF2B5EF4-FFF2-40B4-BE49-F238E27FC236}">
                <a16:creationId xmlns="" xmlns:a16="http://schemas.microsoft.com/office/drawing/2014/main" id="{5F4E3A53-A248-42EA-83AC-3EE76CA2DE5A}"/>
              </a:ext>
            </a:extLst>
          </p:cNvPr>
          <p:cNvSpPr>
            <a:spLocks noGrp="1"/>
          </p:cNvSpPr>
          <p:nvPr>
            <p:ph idx="1"/>
          </p:nvPr>
        </p:nvSpPr>
        <p:spPr/>
        <p:txBody>
          <a:bodyPr/>
          <a:lstStyle/>
          <a:p>
            <a:r>
              <a:rPr lang="en-US" dirty="0" smtClean="0"/>
              <a:t>Political Ideology and Economic Systems Are Connected</a:t>
            </a:r>
          </a:p>
          <a:p>
            <a:r>
              <a:rPr lang="en-US" dirty="0" smtClean="0"/>
              <a:t>Three types of economic systems</a:t>
            </a:r>
          </a:p>
          <a:p>
            <a:pPr lvl="1"/>
            <a:r>
              <a:rPr lang="en-US" dirty="0" smtClean="0"/>
              <a:t>market economy</a:t>
            </a:r>
          </a:p>
          <a:p>
            <a:pPr lvl="1"/>
            <a:r>
              <a:rPr lang="en-US" dirty="0" smtClean="0"/>
              <a:t>command economy</a:t>
            </a:r>
          </a:p>
          <a:p>
            <a:pPr lvl="1"/>
            <a:r>
              <a:rPr lang="en-US" dirty="0" smtClean="0"/>
              <a:t>mixed economy</a:t>
            </a:r>
          </a:p>
        </p:txBody>
      </p:sp>
      <p:sp>
        <p:nvSpPr>
          <p:cNvPr id="4" name="投影片編號版面配置區 3"/>
          <p:cNvSpPr>
            <a:spLocks noGrp="1"/>
          </p:cNvSpPr>
          <p:nvPr>
            <p:ph type="sldNum" sz="quarter" idx="11"/>
          </p:nvPr>
        </p:nvSpPr>
        <p:spPr/>
        <p:txBody>
          <a:bodyPr/>
          <a:lstStyle/>
          <a:p>
            <a:fld id="{68151E55-6873-49E2-B8D5-2F265E6F1973}" type="slidenum">
              <a:rPr lang="en-US" smtClean="0"/>
              <a:pPr/>
              <a:t>12</a:t>
            </a:fld>
            <a:endParaRPr lang="en-US"/>
          </a:p>
        </p:txBody>
      </p:sp>
      <p:sp>
        <p:nvSpPr>
          <p:cNvPr id="8" name="頁尾版面配置區 7"/>
          <p:cNvSpPr>
            <a:spLocks noGrp="1"/>
          </p:cNvSpPr>
          <p:nvPr>
            <p:ph type="ftr" sz="quarter" idx="10"/>
          </p:nvPr>
        </p:nvSpPr>
        <p:spPr/>
        <p:txBody>
          <a:bodyPr/>
          <a:lstStyle/>
          <a:p>
            <a:pPr>
              <a:defRPr/>
            </a:pPr>
            <a:r>
              <a:rPr lang="en-US" altLang="zh-TW" smtClean="0"/>
              <a:t>CYCU— Prof CK Farn</a:t>
            </a:r>
            <a:endParaRPr lang="en-US" altLang="zh-TW"/>
          </a:p>
        </p:txBody>
      </p:sp>
    </p:spTree>
    <p:extLst>
      <p:ext uri="{BB962C8B-B14F-4D97-AF65-F5344CB8AC3E}">
        <p14:creationId xmlns:p14="http://schemas.microsoft.com/office/powerpoint/2010/main" val="429191538"/>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FAE442-D1B6-41B2-98FB-A948949E398D}"/>
              </a:ext>
            </a:extLst>
          </p:cNvPr>
          <p:cNvSpPr>
            <a:spLocks noGrp="1"/>
          </p:cNvSpPr>
          <p:nvPr>
            <p:ph type="title"/>
          </p:nvPr>
        </p:nvSpPr>
        <p:spPr/>
        <p:txBody>
          <a:bodyPr/>
          <a:lstStyle/>
          <a:p>
            <a:r>
              <a:rPr lang="en-US" altLang="en-US" dirty="0"/>
              <a:t>Market </a:t>
            </a:r>
            <a:r>
              <a:rPr lang="en-US" altLang="en-US" dirty="0" smtClean="0"/>
              <a:t>Economy</a:t>
            </a:r>
            <a:endParaRPr lang="en-US" dirty="0"/>
          </a:p>
        </p:txBody>
      </p:sp>
      <p:sp>
        <p:nvSpPr>
          <p:cNvPr id="3" name="Content Placeholder 2">
            <a:extLst>
              <a:ext uri="{FF2B5EF4-FFF2-40B4-BE49-F238E27FC236}">
                <a16:creationId xmlns="" xmlns:a16="http://schemas.microsoft.com/office/drawing/2014/main" id="{5F4E3A53-A248-42EA-83AC-3EE76CA2DE5A}"/>
              </a:ext>
            </a:extLst>
          </p:cNvPr>
          <p:cNvSpPr>
            <a:spLocks noGrp="1"/>
          </p:cNvSpPr>
          <p:nvPr>
            <p:ph idx="1"/>
          </p:nvPr>
        </p:nvSpPr>
        <p:spPr/>
        <p:txBody>
          <a:bodyPr/>
          <a:lstStyle/>
          <a:p>
            <a:r>
              <a:rPr lang="en-US" altLang="en-US" dirty="0" smtClean="0"/>
              <a:t>Goods and services a country produces and the quantity in which they are produced is determined by supply and demand.</a:t>
            </a:r>
          </a:p>
          <a:p>
            <a:pPr lvl="1"/>
            <a:r>
              <a:rPr lang="en-US" altLang="en-US" dirty="0" smtClean="0"/>
              <a:t>Supply must not be restricted by monopolies.</a:t>
            </a:r>
          </a:p>
          <a:p>
            <a:pPr lvl="1"/>
            <a:r>
              <a:rPr lang="en-US" altLang="en-US" dirty="0" smtClean="0"/>
              <a:t>Government encourages free and fair competition between private producers.</a:t>
            </a:r>
          </a:p>
          <a:p>
            <a:pPr lvl="1"/>
            <a:r>
              <a:rPr lang="en-US" altLang="en-US" dirty="0" smtClean="0"/>
              <a:t>Constant incentive to improve products and processes.</a:t>
            </a:r>
            <a:endParaRPr lang="en-US" dirty="0"/>
          </a:p>
        </p:txBody>
      </p:sp>
      <p:sp>
        <p:nvSpPr>
          <p:cNvPr id="4" name="投影片編號版面配置區 3"/>
          <p:cNvSpPr>
            <a:spLocks noGrp="1"/>
          </p:cNvSpPr>
          <p:nvPr>
            <p:ph type="sldNum" sz="quarter" idx="11"/>
          </p:nvPr>
        </p:nvSpPr>
        <p:spPr/>
        <p:txBody>
          <a:bodyPr/>
          <a:lstStyle/>
          <a:p>
            <a:fld id="{68151E55-6873-49E2-B8D5-2F265E6F1973}" type="slidenum">
              <a:rPr lang="en-US" smtClean="0"/>
              <a:pPr/>
              <a:t>13</a:t>
            </a:fld>
            <a:endParaRPr lang="en-US"/>
          </a:p>
        </p:txBody>
      </p:sp>
      <p:sp>
        <p:nvSpPr>
          <p:cNvPr id="8" name="頁尾版面配置區 7"/>
          <p:cNvSpPr>
            <a:spLocks noGrp="1"/>
          </p:cNvSpPr>
          <p:nvPr>
            <p:ph type="ftr" sz="quarter" idx="10"/>
          </p:nvPr>
        </p:nvSpPr>
        <p:spPr/>
        <p:txBody>
          <a:bodyPr/>
          <a:lstStyle/>
          <a:p>
            <a:pPr>
              <a:defRPr/>
            </a:pPr>
            <a:r>
              <a:rPr lang="en-US" altLang="zh-TW" smtClean="0"/>
              <a:t>CYCU— Prof CK Farn</a:t>
            </a:r>
            <a:endParaRPr lang="en-US" altLang="zh-TW"/>
          </a:p>
        </p:txBody>
      </p:sp>
    </p:spTree>
    <p:extLst>
      <p:ext uri="{BB962C8B-B14F-4D97-AF65-F5344CB8AC3E}">
        <p14:creationId xmlns:p14="http://schemas.microsoft.com/office/powerpoint/2010/main" val="2254364667"/>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FAE442-D1B6-41B2-98FB-A948949E398D}"/>
              </a:ext>
            </a:extLst>
          </p:cNvPr>
          <p:cNvSpPr>
            <a:spLocks noGrp="1"/>
          </p:cNvSpPr>
          <p:nvPr>
            <p:ph type="title"/>
          </p:nvPr>
        </p:nvSpPr>
        <p:spPr/>
        <p:txBody>
          <a:bodyPr/>
          <a:lstStyle/>
          <a:p>
            <a:r>
              <a:rPr lang="en-US" altLang="en-US" dirty="0"/>
              <a:t>Command </a:t>
            </a:r>
            <a:r>
              <a:rPr lang="en-US" altLang="en-US" dirty="0" smtClean="0"/>
              <a:t>Economy</a:t>
            </a:r>
            <a:endParaRPr lang="en-US" dirty="0"/>
          </a:p>
        </p:txBody>
      </p:sp>
      <p:sp>
        <p:nvSpPr>
          <p:cNvPr id="3" name="Content Placeholder 2">
            <a:extLst>
              <a:ext uri="{FF2B5EF4-FFF2-40B4-BE49-F238E27FC236}">
                <a16:creationId xmlns="" xmlns:a16="http://schemas.microsoft.com/office/drawing/2014/main" id="{5F4E3A53-A248-42EA-83AC-3EE76CA2DE5A}"/>
              </a:ext>
            </a:extLst>
          </p:cNvPr>
          <p:cNvSpPr>
            <a:spLocks noGrp="1"/>
          </p:cNvSpPr>
          <p:nvPr>
            <p:ph idx="1"/>
          </p:nvPr>
        </p:nvSpPr>
        <p:spPr/>
        <p:txBody>
          <a:bodyPr/>
          <a:lstStyle/>
          <a:p>
            <a:r>
              <a:rPr lang="en-US" altLang="en-US" dirty="0" smtClean="0"/>
              <a:t>Goods and services a country produces, the quantity in which they are produced, and the price at which they are sold are planned by government.</a:t>
            </a:r>
          </a:p>
          <a:p>
            <a:pPr lvl="1"/>
            <a:r>
              <a:rPr lang="en-US" altLang="en-US" dirty="0" smtClean="0"/>
              <a:t>All businesses are state-owned and have little incentive to control costs and be efficient.</a:t>
            </a:r>
          </a:p>
          <a:p>
            <a:pPr lvl="1"/>
            <a:r>
              <a:rPr lang="en-US" altLang="en-US" dirty="0" smtClean="0"/>
              <a:t>Because there is no private ownership, there is little incentive to better serve consumer needs.</a:t>
            </a:r>
          </a:p>
          <a:p>
            <a:pPr lvl="1"/>
            <a:r>
              <a:rPr lang="en-US" altLang="en-US" dirty="0" smtClean="0"/>
              <a:t>Dynamism and innovation are absent.</a:t>
            </a:r>
            <a:endParaRPr lang="en-US" altLang="en-US" dirty="0"/>
          </a:p>
        </p:txBody>
      </p:sp>
      <p:sp>
        <p:nvSpPr>
          <p:cNvPr id="4" name="投影片編號版面配置區 3"/>
          <p:cNvSpPr>
            <a:spLocks noGrp="1"/>
          </p:cNvSpPr>
          <p:nvPr>
            <p:ph type="sldNum" sz="quarter" idx="11"/>
          </p:nvPr>
        </p:nvSpPr>
        <p:spPr/>
        <p:txBody>
          <a:bodyPr/>
          <a:lstStyle/>
          <a:p>
            <a:fld id="{68151E55-6873-49E2-B8D5-2F265E6F1973}" type="slidenum">
              <a:rPr lang="en-US" smtClean="0"/>
              <a:pPr/>
              <a:t>14</a:t>
            </a:fld>
            <a:endParaRPr lang="en-US"/>
          </a:p>
        </p:txBody>
      </p:sp>
      <p:sp>
        <p:nvSpPr>
          <p:cNvPr id="8" name="頁尾版面配置區 7"/>
          <p:cNvSpPr>
            <a:spLocks noGrp="1"/>
          </p:cNvSpPr>
          <p:nvPr>
            <p:ph type="ftr" sz="quarter" idx="10"/>
          </p:nvPr>
        </p:nvSpPr>
        <p:spPr/>
        <p:txBody>
          <a:bodyPr/>
          <a:lstStyle/>
          <a:p>
            <a:pPr>
              <a:defRPr/>
            </a:pPr>
            <a:r>
              <a:rPr lang="en-US" altLang="zh-TW" smtClean="0"/>
              <a:t>CYCU— Prof CK Farn</a:t>
            </a:r>
            <a:endParaRPr lang="en-US" altLang="zh-TW"/>
          </a:p>
        </p:txBody>
      </p:sp>
    </p:spTree>
    <p:extLst>
      <p:ext uri="{BB962C8B-B14F-4D97-AF65-F5344CB8AC3E}">
        <p14:creationId xmlns:p14="http://schemas.microsoft.com/office/powerpoint/2010/main" val="34770489"/>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B8B698C-3BD9-40DD-9B25-4C3100E1F557}"/>
              </a:ext>
            </a:extLst>
          </p:cNvPr>
          <p:cNvSpPr>
            <a:spLocks noGrp="1"/>
          </p:cNvSpPr>
          <p:nvPr>
            <p:ph type="title"/>
          </p:nvPr>
        </p:nvSpPr>
        <p:spPr/>
        <p:txBody>
          <a:bodyPr/>
          <a:lstStyle/>
          <a:p>
            <a:r>
              <a:rPr lang="en-US" altLang="en-US" dirty="0"/>
              <a:t>Mixed Economy</a:t>
            </a:r>
          </a:p>
        </p:txBody>
      </p:sp>
      <p:sp>
        <p:nvSpPr>
          <p:cNvPr id="3" name="Content Placeholder 2">
            <a:extLst>
              <a:ext uri="{FF2B5EF4-FFF2-40B4-BE49-F238E27FC236}">
                <a16:creationId xmlns="" xmlns:a16="http://schemas.microsoft.com/office/drawing/2014/main" id="{903B0CE9-AEAC-4B3C-A4E7-58C8723173F4}"/>
              </a:ext>
            </a:extLst>
          </p:cNvPr>
          <p:cNvSpPr>
            <a:spLocks noGrp="1"/>
          </p:cNvSpPr>
          <p:nvPr>
            <p:ph idx="1"/>
          </p:nvPr>
        </p:nvSpPr>
        <p:spPr/>
        <p:txBody>
          <a:bodyPr/>
          <a:lstStyle/>
          <a:p>
            <a:r>
              <a:rPr lang="en-US" altLang="en-US" dirty="0" smtClean="0"/>
              <a:t>Includes some elements of market economies and some elements of command economies.</a:t>
            </a:r>
          </a:p>
          <a:p>
            <a:pPr lvl="1"/>
            <a:r>
              <a:rPr lang="en-US" altLang="en-US" dirty="0" smtClean="0"/>
              <a:t>Governments take over troubled firms considered vital to national interests.	</a:t>
            </a:r>
          </a:p>
          <a:p>
            <a:pPr lvl="1"/>
            <a:r>
              <a:rPr lang="en-US" altLang="zh-TW" dirty="0"/>
              <a:t>Number of mixed economies becoming less common.</a:t>
            </a:r>
          </a:p>
          <a:p>
            <a:pPr lvl="1"/>
            <a:endParaRPr lang="en-US" altLang="en-US" dirty="0" smtClean="0"/>
          </a:p>
          <a:p>
            <a:endParaRPr lang="en-US" dirty="0"/>
          </a:p>
        </p:txBody>
      </p:sp>
      <p:sp>
        <p:nvSpPr>
          <p:cNvPr id="7" name="頁尾版面配置區 6"/>
          <p:cNvSpPr>
            <a:spLocks noGrp="1"/>
          </p:cNvSpPr>
          <p:nvPr>
            <p:ph type="ftr" sz="quarter" idx="10"/>
          </p:nvPr>
        </p:nvSpPr>
        <p:spPr/>
        <p:txBody>
          <a:bodyPr/>
          <a:lstStyle/>
          <a:p>
            <a:pPr>
              <a:defRPr/>
            </a:pPr>
            <a:r>
              <a:rPr lang="en-US" altLang="zh-TW" smtClean="0"/>
              <a:t>CYCU— Prof CK Farn</a:t>
            </a:r>
            <a:endParaRPr lang="en-US" altLang="zh-TW"/>
          </a:p>
        </p:txBody>
      </p:sp>
      <p:sp>
        <p:nvSpPr>
          <p:cNvPr id="8" name="投影片編號版面配置區 7"/>
          <p:cNvSpPr>
            <a:spLocks noGrp="1"/>
          </p:cNvSpPr>
          <p:nvPr>
            <p:ph type="sldNum" sz="quarter" idx="11"/>
          </p:nvPr>
        </p:nvSpPr>
        <p:spPr/>
        <p:txBody>
          <a:bodyPr/>
          <a:lstStyle/>
          <a:p>
            <a:pPr>
              <a:defRPr/>
            </a:pPr>
            <a:fld id="{A1587637-8D69-BA45-9C6E-5C5329076D69}" type="slidenum">
              <a:rPr lang="en-US" altLang="zh-TW" smtClean="0"/>
              <a:pPr>
                <a:defRPr/>
              </a:pPr>
              <a:t>15</a:t>
            </a:fld>
            <a:endParaRPr lang="en-US" altLang="zh-TW"/>
          </a:p>
        </p:txBody>
      </p:sp>
    </p:spTree>
    <p:extLst>
      <p:ext uri="{BB962C8B-B14F-4D97-AF65-F5344CB8AC3E}">
        <p14:creationId xmlns:p14="http://schemas.microsoft.com/office/powerpoint/2010/main" val="2263677691"/>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FAE442-D1B6-41B2-98FB-A948949E398D}"/>
              </a:ext>
            </a:extLst>
          </p:cNvPr>
          <p:cNvSpPr>
            <a:spLocks noGrp="1"/>
          </p:cNvSpPr>
          <p:nvPr>
            <p:ph type="title"/>
          </p:nvPr>
        </p:nvSpPr>
        <p:spPr/>
        <p:txBody>
          <a:bodyPr/>
          <a:lstStyle/>
          <a:p>
            <a:r>
              <a:rPr lang="en-US" dirty="0" smtClean="0"/>
              <a:t>Legal Systems</a:t>
            </a:r>
            <a:endParaRPr lang="en-US" dirty="0"/>
          </a:p>
        </p:txBody>
      </p:sp>
      <p:sp>
        <p:nvSpPr>
          <p:cNvPr id="3" name="Content Placeholder 2">
            <a:extLst>
              <a:ext uri="{FF2B5EF4-FFF2-40B4-BE49-F238E27FC236}">
                <a16:creationId xmlns="" xmlns:a16="http://schemas.microsoft.com/office/drawing/2014/main" id="{5F4E3A53-A248-42EA-83AC-3EE76CA2DE5A}"/>
              </a:ext>
            </a:extLst>
          </p:cNvPr>
          <p:cNvSpPr>
            <a:spLocks noGrp="1"/>
          </p:cNvSpPr>
          <p:nvPr>
            <p:ph idx="1"/>
          </p:nvPr>
        </p:nvSpPr>
        <p:spPr/>
        <p:txBody>
          <a:bodyPr/>
          <a:lstStyle/>
          <a:p>
            <a:r>
              <a:rPr lang="en-US" sz="2400" dirty="0" smtClean="0"/>
              <a:t>Refers to rules, or laws, that regulate behavior, along with processes by which laws are enforced and through which redress for grievances is obtained.</a:t>
            </a:r>
          </a:p>
          <a:p>
            <a:r>
              <a:rPr lang="en-US" sz="2400" dirty="0" smtClean="0"/>
              <a:t>A country’s legal system is important because laws:</a:t>
            </a:r>
          </a:p>
          <a:p>
            <a:pPr lvl="1"/>
            <a:r>
              <a:rPr lang="en-US" sz="2000" dirty="0" smtClean="0"/>
              <a:t>Regulate business practice.</a:t>
            </a:r>
          </a:p>
          <a:p>
            <a:pPr lvl="1"/>
            <a:r>
              <a:rPr lang="en-US" sz="2000" dirty="0" smtClean="0"/>
              <a:t>Define manner in which business transactions are executed.</a:t>
            </a:r>
          </a:p>
          <a:p>
            <a:pPr lvl="1"/>
            <a:r>
              <a:rPr lang="en-US" sz="2000" dirty="0" smtClean="0"/>
              <a:t>Set rights and obligations of those involved in business transactions.</a:t>
            </a:r>
            <a:endParaRPr lang="en-US" altLang="en-US" sz="2000" dirty="0"/>
          </a:p>
        </p:txBody>
      </p:sp>
      <p:sp>
        <p:nvSpPr>
          <p:cNvPr id="4" name="投影片編號版面配置區 3"/>
          <p:cNvSpPr>
            <a:spLocks noGrp="1"/>
          </p:cNvSpPr>
          <p:nvPr>
            <p:ph type="sldNum" sz="quarter" idx="11"/>
          </p:nvPr>
        </p:nvSpPr>
        <p:spPr/>
        <p:txBody>
          <a:bodyPr/>
          <a:lstStyle/>
          <a:p>
            <a:fld id="{68151E55-6873-49E2-B8D5-2F265E6F1973}" type="slidenum">
              <a:rPr lang="en-US" smtClean="0"/>
              <a:pPr/>
              <a:t>16</a:t>
            </a:fld>
            <a:endParaRPr lang="en-US"/>
          </a:p>
        </p:txBody>
      </p:sp>
      <p:sp>
        <p:nvSpPr>
          <p:cNvPr id="8" name="頁尾版面配置區 7"/>
          <p:cNvSpPr>
            <a:spLocks noGrp="1"/>
          </p:cNvSpPr>
          <p:nvPr>
            <p:ph type="ftr" sz="quarter" idx="10"/>
          </p:nvPr>
        </p:nvSpPr>
        <p:spPr/>
        <p:txBody>
          <a:bodyPr/>
          <a:lstStyle/>
          <a:p>
            <a:pPr>
              <a:defRPr/>
            </a:pPr>
            <a:r>
              <a:rPr lang="en-US" altLang="zh-TW" smtClean="0"/>
              <a:t>CYCU— Prof CK Farn</a:t>
            </a:r>
            <a:endParaRPr lang="en-US" altLang="zh-TW"/>
          </a:p>
        </p:txBody>
      </p:sp>
    </p:spTree>
    <p:extLst>
      <p:ext uri="{BB962C8B-B14F-4D97-AF65-F5344CB8AC3E}">
        <p14:creationId xmlns:p14="http://schemas.microsoft.com/office/powerpoint/2010/main" val="748569917"/>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AA816D6-F92C-4374-8A67-03CA96311F76}"/>
              </a:ext>
            </a:extLst>
          </p:cNvPr>
          <p:cNvSpPr>
            <a:spLocks noGrp="1"/>
          </p:cNvSpPr>
          <p:nvPr>
            <p:ph type="title"/>
          </p:nvPr>
        </p:nvSpPr>
        <p:spPr/>
        <p:txBody>
          <a:bodyPr/>
          <a:lstStyle/>
          <a:p>
            <a:r>
              <a:rPr lang="en-US" altLang="zh-TW" smtClean="0"/>
              <a:t>Different Legal Systems</a:t>
            </a:r>
            <a:endParaRPr lang="en-US" altLang="zh-TW" dirty="0"/>
          </a:p>
        </p:txBody>
      </p:sp>
      <p:sp>
        <p:nvSpPr>
          <p:cNvPr id="3" name="Content Placeholder 2">
            <a:extLst>
              <a:ext uri="{FF2B5EF4-FFF2-40B4-BE49-F238E27FC236}">
                <a16:creationId xmlns="" xmlns:a16="http://schemas.microsoft.com/office/drawing/2014/main" id="{7E936EFB-EAD6-4F9D-8146-848D0205E9E3}"/>
              </a:ext>
            </a:extLst>
          </p:cNvPr>
          <p:cNvSpPr>
            <a:spLocks noGrp="1"/>
          </p:cNvSpPr>
          <p:nvPr>
            <p:ph idx="1"/>
          </p:nvPr>
        </p:nvSpPr>
        <p:spPr/>
        <p:txBody>
          <a:bodyPr/>
          <a:lstStyle/>
          <a:p>
            <a:r>
              <a:rPr lang="en-US" sz="2400" dirty="0" smtClean="0"/>
              <a:t>Common law</a:t>
            </a:r>
          </a:p>
          <a:p>
            <a:pPr lvl="1"/>
            <a:r>
              <a:rPr lang="en-US" sz="2000" dirty="0" smtClean="0"/>
              <a:t>Based on tradition, precedent, and custom.</a:t>
            </a:r>
          </a:p>
          <a:p>
            <a:pPr lvl="1"/>
            <a:r>
              <a:rPr lang="en-US" sz="2000" dirty="0" smtClean="0"/>
              <a:t>Found in most of Great Britain’s former colonies, including the U.S.</a:t>
            </a:r>
          </a:p>
          <a:p>
            <a:r>
              <a:rPr lang="en-US" altLang="zh-TW" sz="2400" dirty="0" smtClean="0"/>
              <a:t>Civil law</a:t>
            </a:r>
          </a:p>
          <a:p>
            <a:pPr lvl="1"/>
            <a:r>
              <a:rPr lang="en-US" altLang="zh-TW" sz="2000" dirty="0" smtClean="0"/>
              <a:t>Based on detailed set of laws organized into codes.</a:t>
            </a:r>
          </a:p>
          <a:p>
            <a:pPr lvl="1"/>
            <a:r>
              <a:rPr lang="en-US" altLang="zh-TW" sz="2000" dirty="0" smtClean="0"/>
              <a:t>Found in more than 80 countries, including Germany, France, Japan, and Russia.</a:t>
            </a:r>
          </a:p>
          <a:p>
            <a:r>
              <a:rPr lang="en-US" altLang="zh-TW" sz="2400" dirty="0" smtClean="0"/>
              <a:t>Theocratic law</a:t>
            </a:r>
          </a:p>
          <a:p>
            <a:pPr lvl="1"/>
            <a:r>
              <a:rPr lang="en-US" altLang="zh-TW" sz="2000" dirty="0" smtClean="0"/>
              <a:t>Based on religious teachings.</a:t>
            </a:r>
          </a:p>
          <a:p>
            <a:pPr lvl="1"/>
            <a:r>
              <a:rPr lang="en-US" altLang="zh-TW" sz="2000" dirty="0" smtClean="0"/>
              <a:t>Islamic law is most widely practiced.</a:t>
            </a:r>
          </a:p>
          <a:p>
            <a:pPr lvl="2"/>
            <a:endParaRPr lang="en-US" altLang="zh-TW" sz="1800" dirty="0" smtClean="0"/>
          </a:p>
          <a:p>
            <a:endParaRPr lang="en-US" sz="2400" dirty="0"/>
          </a:p>
        </p:txBody>
      </p:sp>
      <p:sp>
        <p:nvSpPr>
          <p:cNvPr id="11" name="頁尾版面配置區 10"/>
          <p:cNvSpPr>
            <a:spLocks noGrp="1"/>
          </p:cNvSpPr>
          <p:nvPr>
            <p:ph type="ftr" sz="quarter" idx="10"/>
          </p:nvPr>
        </p:nvSpPr>
        <p:spPr/>
        <p:txBody>
          <a:bodyPr/>
          <a:lstStyle/>
          <a:p>
            <a:r>
              <a:rPr lang="en-US" altLang="zh-TW" smtClean="0"/>
              <a:t>CYCU— Prof CK Farn</a:t>
            </a:r>
            <a:endParaRPr lang="en-US" altLang="zh-TW" dirty="0"/>
          </a:p>
        </p:txBody>
      </p:sp>
      <p:sp>
        <p:nvSpPr>
          <p:cNvPr id="6" name="投影片編號版面配置區 5"/>
          <p:cNvSpPr>
            <a:spLocks noGrp="1"/>
          </p:cNvSpPr>
          <p:nvPr>
            <p:ph type="sldNum" sz="quarter" idx="11"/>
          </p:nvPr>
        </p:nvSpPr>
        <p:spPr/>
        <p:txBody>
          <a:bodyPr/>
          <a:lstStyle/>
          <a:p>
            <a:fld id="{68151E55-6873-49E2-B8D5-2F265E6F1973}" type="slidenum">
              <a:rPr lang="en-US" smtClean="0"/>
              <a:pPr/>
              <a:t>17</a:t>
            </a:fld>
            <a:endParaRPr lang="en-US"/>
          </a:p>
        </p:txBody>
      </p:sp>
    </p:spTree>
    <p:extLst>
      <p:ext uri="{BB962C8B-B14F-4D97-AF65-F5344CB8AC3E}">
        <p14:creationId xmlns:p14="http://schemas.microsoft.com/office/powerpoint/2010/main" val="1354944877"/>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FAE442-D1B6-41B2-98FB-A948949E398D}"/>
              </a:ext>
            </a:extLst>
          </p:cNvPr>
          <p:cNvSpPr>
            <a:spLocks noGrp="1"/>
          </p:cNvSpPr>
          <p:nvPr>
            <p:ph type="title"/>
          </p:nvPr>
        </p:nvSpPr>
        <p:spPr/>
        <p:txBody>
          <a:bodyPr/>
          <a:lstStyle/>
          <a:p>
            <a:r>
              <a:rPr lang="en-US" altLang="zh-TW" dirty="0"/>
              <a:t>Property Rights </a:t>
            </a:r>
          </a:p>
        </p:txBody>
      </p:sp>
      <p:sp>
        <p:nvSpPr>
          <p:cNvPr id="3" name="Content Placeholder 2">
            <a:extLst>
              <a:ext uri="{FF2B5EF4-FFF2-40B4-BE49-F238E27FC236}">
                <a16:creationId xmlns="" xmlns:a16="http://schemas.microsoft.com/office/drawing/2014/main" id="{5F4E3A53-A248-42EA-83AC-3EE76CA2DE5A}"/>
              </a:ext>
            </a:extLst>
          </p:cNvPr>
          <p:cNvSpPr>
            <a:spLocks noGrp="1"/>
          </p:cNvSpPr>
          <p:nvPr>
            <p:ph idx="1"/>
          </p:nvPr>
        </p:nvSpPr>
        <p:spPr>
          <a:xfrm>
            <a:off x="705955" y="1880214"/>
            <a:ext cx="7772400" cy="4114800"/>
          </a:xfrm>
        </p:spPr>
        <p:txBody>
          <a:bodyPr/>
          <a:lstStyle/>
          <a:p>
            <a:r>
              <a:rPr lang="en-US" sz="2400" dirty="0" smtClean="0"/>
              <a:t>Property rights</a:t>
            </a:r>
          </a:p>
          <a:p>
            <a:pPr lvl="1"/>
            <a:r>
              <a:rPr lang="en-US" sz="2000" dirty="0" smtClean="0"/>
              <a:t>legal rights over the use to which a resource is put and over the use made of any income derived from that resource.</a:t>
            </a:r>
          </a:p>
          <a:p>
            <a:r>
              <a:rPr lang="en-US" altLang="zh-TW" sz="2400" dirty="0"/>
              <a:t>Property rights can be violated </a:t>
            </a:r>
            <a:r>
              <a:rPr lang="en-US" altLang="zh-TW" sz="2400" dirty="0" smtClean="0"/>
              <a:t>through:</a:t>
            </a:r>
            <a:endParaRPr lang="en-US" sz="2400" dirty="0" smtClean="0"/>
          </a:p>
          <a:p>
            <a:pPr lvl="1"/>
            <a:r>
              <a:rPr lang="en-US" sz="2000" dirty="0" smtClean="0"/>
              <a:t>Private action, e.g. theft, piracy, blackmail, and the like by private individuals or groups.</a:t>
            </a:r>
          </a:p>
          <a:p>
            <a:pPr lvl="1"/>
            <a:r>
              <a:rPr lang="en-US" sz="2000" dirty="0" smtClean="0"/>
              <a:t>Public action</a:t>
            </a:r>
          </a:p>
          <a:p>
            <a:pPr lvl="2"/>
            <a:r>
              <a:rPr lang="en-US" altLang="zh-TW" sz="1600" dirty="0" smtClean="0"/>
              <a:t>legally </a:t>
            </a:r>
            <a:r>
              <a:rPr lang="en-US" altLang="zh-TW" sz="1600" dirty="0"/>
              <a:t>- ex. excessive taxation </a:t>
            </a:r>
          </a:p>
          <a:p>
            <a:pPr lvl="2"/>
            <a:r>
              <a:rPr lang="en-US" altLang="zh-TW" sz="1600" dirty="0" smtClean="0"/>
              <a:t>illegally </a:t>
            </a:r>
            <a:r>
              <a:rPr lang="en-US" altLang="zh-TW" sz="1600" dirty="0"/>
              <a:t>- ex. bribes or </a:t>
            </a:r>
            <a:r>
              <a:rPr lang="en-US" altLang="zh-TW" sz="1600" dirty="0" smtClean="0"/>
              <a:t>blackmailing</a:t>
            </a:r>
            <a:endParaRPr lang="en-US" altLang="zh-TW" sz="1600" dirty="0"/>
          </a:p>
          <a:p>
            <a:r>
              <a:rPr lang="en-US" altLang="zh-TW" sz="2400" dirty="0"/>
              <a:t>high levels of corruption reduce foreign direct investment, the level of international trade, and the economic growth rate in a country </a:t>
            </a:r>
            <a:endParaRPr lang="en-US" sz="2400" dirty="0"/>
          </a:p>
        </p:txBody>
      </p:sp>
      <p:sp>
        <p:nvSpPr>
          <p:cNvPr id="4" name="投影片編號版面配置區 3"/>
          <p:cNvSpPr>
            <a:spLocks noGrp="1"/>
          </p:cNvSpPr>
          <p:nvPr>
            <p:ph type="sldNum" sz="quarter" idx="11"/>
          </p:nvPr>
        </p:nvSpPr>
        <p:spPr/>
        <p:txBody>
          <a:bodyPr/>
          <a:lstStyle/>
          <a:p>
            <a:fld id="{68151E55-6873-49E2-B8D5-2F265E6F1973}" type="slidenum">
              <a:rPr lang="en-US" smtClean="0"/>
              <a:pPr/>
              <a:t>18</a:t>
            </a:fld>
            <a:endParaRPr lang="en-US"/>
          </a:p>
        </p:txBody>
      </p:sp>
      <p:sp>
        <p:nvSpPr>
          <p:cNvPr id="8" name="頁尾版面配置區 7"/>
          <p:cNvSpPr>
            <a:spLocks noGrp="1"/>
          </p:cNvSpPr>
          <p:nvPr>
            <p:ph type="ftr" sz="quarter" idx="10"/>
          </p:nvPr>
        </p:nvSpPr>
        <p:spPr/>
        <p:txBody>
          <a:bodyPr/>
          <a:lstStyle/>
          <a:p>
            <a:pPr>
              <a:defRPr/>
            </a:pPr>
            <a:r>
              <a:rPr lang="en-US" altLang="zh-TW" smtClean="0"/>
              <a:t>CYCU— Prof CK Farn</a:t>
            </a:r>
            <a:endParaRPr lang="en-US" altLang="zh-TW"/>
          </a:p>
        </p:txBody>
      </p:sp>
    </p:spTree>
    <p:extLst>
      <p:ext uri="{BB962C8B-B14F-4D97-AF65-F5344CB8AC3E}">
        <p14:creationId xmlns:p14="http://schemas.microsoft.com/office/powerpoint/2010/main" val="703162630"/>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FAE442-D1B6-41B2-98FB-A948949E398D}"/>
              </a:ext>
            </a:extLst>
          </p:cNvPr>
          <p:cNvSpPr>
            <a:spLocks noGrp="1"/>
          </p:cNvSpPr>
          <p:nvPr>
            <p:ph type="title"/>
          </p:nvPr>
        </p:nvSpPr>
        <p:spPr/>
        <p:txBody>
          <a:bodyPr/>
          <a:lstStyle/>
          <a:p>
            <a:r>
              <a:rPr lang="en-US" altLang="zh-TW" dirty="0" smtClean="0"/>
              <a:t>Corruption</a:t>
            </a:r>
            <a:endParaRPr lang="en-US" dirty="0"/>
          </a:p>
        </p:txBody>
      </p:sp>
      <p:sp>
        <p:nvSpPr>
          <p:cNvPr id="3" name="Content Placeholder 2">
            <a:extLst>
              <a:ext uri="{FF2B5EF4-FFF2-40B4-BE49-F238E27FC236}">
                <a16:creationId xmlns="" xmlns:a16="http://schemas.microsoft.com/office/drawing/2014/main" id="{5F4E3A53-A248-42EA-83AC-3EE76CA2DE5A}"/>
              </a:ext>
            </a:extLst>
          </p:cNvPr>
          <p:cNvSpPr>
            <a:spLocks noGrp="1"/>
          </p:cNvSpPr>
          <p:nvPr>
            <p:ph idx="1"/>
          </p:nvPr>
        </p:nvSpPr>
        <p:spPr/>
        <p:txBody>
          <a:bodyPr/>
          <a:lstStyle/>
          <a:p>
            <a:r>
              <a:rPr lang="en-US" altLang="en-US" dirty="0" smtClean="0"/>
              <a:t>Corruption is present in all countries to some degree</a:t>
            </a:r>
          </a:p>
          <a:p>
            <a:r>
              <a:rPr lang="en-US" altLang="en-US" dirty="0" smtClean="0"/>
              <a:t>Countries with a high level of corruption face:</a:t>
            </a:r>
          </a:p>
          <a:p>
            <a:pPr lvl="1"/>
            <a:r>
              <a:rPr lang="en-US" altLang="en-US" dirty="0" smtClean="0"/>
              <a:t>Foreign direct investment falls.</a:t>
            </a:r>
          </a:p>
          <a:p>
            <a:pPr lvl="1"/>
            <a:r>
              <a:rPr lang="en-US" altLang="en-US" dirty="0" smtClean="0"/>
              <a:t>International trade falls.</a:t>
            </a:r>
          </a:p>
          <a:p>
            <a:pPr lvl="1"/>
            <a:r>
              <a:rPr lang="en-US" altLang="en-US" dirty="0" smtClean="0"/>
              <a:t>Economic growth falls.</a:t>
            </a:r>
            <a:endParaRPr lang="en-US" dirty="0"/>
          </a:p>
        </p:txBody>
      </p:sp>
      <p:sp>
        <p:nvSpPr>
          <p:cNvPr id="4" name="投影片編號版面配置區 3"/>
          <p:cNvSpPr>
            <a:spLocks noGrp="1"/>
          </p:cNvSpPr>
          <p:nvPr>
            <p:ph type="sldNum" sz="quarter" idx="11"/>
          </p:nvPr>
        </p:nvSpPr>
        <p:spPr/>
        <p:txBody>
          <a:bodyPr/>
          <a:lstStyle/>
          <a:p>
            <a:fld id="{68151E55-6873-49E2-B8D5-2F265E6F1973}" type="slidenum">
              <a:rPr lang="en-US" smtClean="0"/>
              <a:pPr/>
              <a:t>19</a:t>
            </a:fld>
            <a:endParaRPr lang="en-US"/>
          </a:p>
        </p:txBody>
      </p:sp>
      <p:sp>
        <p:nvSpPr>
          <p:cNvPr id="8" name="頁尾版面配置區 7"/>
          <p:cNvSpPr>
            <a:spLocks noGrp="1"/>
          </p:cNvSpPr>
          <p:nvPr>
            <p:ph type="ftr" sz="quarter" idx="10"/>
          </p:nvPr>
        </p:nvSpPr>
        <p:spPr/>
        <p:txBody>
          <a:bodyPr/>
          <a:lstStyle/>
          <a:p>
            <a:pPr>
              <a:defRPr/>
            </a:pPr>
            <a:r>
              <a:rPr lang="en-US" altLang="zh-TW" smtClean="0"/>
              <a:t>CYCU— Prof CK Farn</a:t>
            </a:r>
            <a:endParaRPr lang="en-US" altLang="zh-TW"/>
          </a:p>
        </p:txBody>
      </p:sp>
    </p:spTree>
    <p:extLst>
      <p:ext uri="{BB962C8B-B14F-4D97-AF65-F5344CB8AC3E}">
        <p14:creationId xmlns:p14="http://schemas.microsoft.com/office/powerpoint/2010/main" val="3328161805"/>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標題 2"/>
          <p:cNvSpPr>
            <a:spLocks noGrp="1" noChangeArrowheads="1"/>
          </p:cNvSpPr>
          <p:nvPr>
            <p:ph type="title"/>
          </p:nvPr>
        </p:nvSpPr>
        <p:spPr/>
        <p:txBody>
          <a:bodyPr/>
          <a:lstStyle/>
          <a:p>
            <a:r>
              <a:rPr lang="en-US" altLang="zh-TW" dirty="0" smtClean="0"/>
              <a:t>Assignment</a:t>
            </a:r>
            <a:r>
              <a:rPr lang="zh-TW" altLang="en-US" dirty="0" smtClean="0"/>
              <a:t> </a:t>
            </a:r>
            <a:r>
              <a:rPr lang="en-US" altLang="zh-TW" dirty="0" smtClean="0"/>
              <a:t>#3</a:t>
            </a:r>
            <a:endParaRPr lang="zh-TW" altLang="en-US" dirty="0" smtClean="0"/>
          </a:p>
        </p:txBody>
      </p:sp>
      <p:sp>
        <p:nvSpPr>
          <p:cNvPr id="23554" name="內容版面配置區 5"/>
          <p:cNvSpPr>
            <a:spLocks noGrp="1" noChangeArrowheads="1"/>
          </p:cNvSpPr>
          <p:nvPr>
            <p:ph idx="1"/>
          </p:nvPr>
        </p:nvSpPr>
        <p:spPr>
          <a:xfrm>
            <a:off x="683568" y="1700808"/>
            <a:ext cx="8062664" cy="4114800"/>
          </a:xfrm>
        </p:spPr>
        <p:txBody>
          <a:bodyPr/>
          <a:lstStyle/>
          <a:p>
            <a:r>
              <a:rPr lang="en-US" altLang="zh-TW" sz="2400" dirty="0" smtClean="0"/>
              <a:t>With the help of tools, </a:t>
            </a:r>
            <a:r>
              <a:rPr lang="en-US" altLang="zh-TW" sz="2400" dirty="0" smtClean="0"/>
              <a:t>and finish a report in teams</a:t>
            </a:r>
          </a:p>
          <a:p>
            <a:pPr lvl="1"/>
            <a:r>
              <a:rPr lang="en-US" altLang="zh-TW" sz="2000" dirty="0" smtClean="0"/>
              <a:t>Prepare a presentation with PowerPoint, no more than </a:t>
            </a:r>
            <a:r>
              <a:rPr lang="en-US" altLang="zh-TW" sz="2000" dirty="0" smtClean="0"/>
              <a:t>8 </a:t>
            </a:r>
            <a:r>
              <a:rPr lang="en-US" altLang="zh-TW" sz="2000" dirty="0" smtClean="0"/>
              <a:t>pages</a:t>
            </a:r>
          </a:p>
          <a:p>
            <a:pPr lvl="1"/>
            <a:r>
              <a:rPr lang="en-US" altLang="zh-TW" sz="2000" dirty="0" smtClean="0">
                <a:solidFill>
                  <a:srgbClr val="FF0000"/>
                </a:solidFill>
              </a:rPr>
              <a:t>Due </a:t>
            </a:r>
            <a:r>
              <a:rPr lang="en-US" altLang="zh-TW" sz="2000" dirty="0" smtClean="0">
                <a:solidFill>
                  <a:srgbClr val="FF0000"/>
                </a:solidFill>
              </a:rPr>
              <a:t>Oct. 31</a:t>
            </a:r>
          </a:p>
          <a:p>
            <a:pPr lvl="1"/>
            <a:r>
              <a:rPr lang="en-US" altLang="zh-TW" sz="2000" dirty="0" smtClean="0">
                <a:solidFill>
                  <a:srgbClr val="FF0000"/>
                </a:solidFill>
              </a:rPr>
              <a:t>File name: </a:t>
            </a:r>
            <a:r>
              <a:rPr lang="en-US" altLang="zh-TW" sz="2000" dirty="0" err="1" smtClean="0">
                <a:solidFill>
                  <a:srgbClr val="FF0000"/>
                </a:solidFill>
              </a:rPr>
              <a:t>IBC_HW3_GroupID.pdf</a:t>
            </a:r>
            <a:endParaRPr lang="en-US" altLang="zh-TW" sz="2000" dirty="0" smtClean="0"/>
          </a:p>
          <a:p>
            <a:r>
              <a:rPr lang="en-US" altLang="zh-TW" sz="2400" dirty="0" smtClean="0"/>
              <a:t>Explain the </a:t>
            </a:r>
            <a:r>
              <a:rPr lang="en-US" altLang="zh-TW" sz="2400" dirty="0" smtClean="0"/>
              <a:t>Presidential election system in the USA, including and not limited to: </a:t>
            </a:r>
            <a:r>
              <a:rPr lang="en-US" altLang="zh-TW" sz="2400" u="sng" dirty="0" smtClean="0"/>
              <a:t>primaries</a:t>
            </a:r>
            <a:r>
              <a:rPr lang="en-US" altLang="zh-TW" sz="2400" dirty="0" smtClean="0"/>
              <a:t> and the </a:t>
            </a:r>
            <a:r>
              <a:rPr lang="en-US" altLang="zh-TW" sz="2400" u="sng" dirty="0" smtClean="0"/>
              <a:t>nominating process</a:t>
            </a:r>
            <a:r>
              <a:rPr lang="en-US" altLang="zh-TW" sz="2400" dirty="0" smtClean="0"/>
              <a:t>, concepts of </a:t>
            </a:r>
            <a:r>
              <a:rPr lang="en-US" altLang="zh-TW" sz="2400" u="sng" dirty="0" smtClean="0"/>
              <a:t>Electoral College</a:t>
            </a:r>
            <a:r>
              <a:rPr lang="en-US" altLang="zh-TW" sz="2400" dirty="0" smtClean="0"/>
              <a:t> and indirect elections, </a:t>
            </a:r>
            <a:r>
              <a:rPr lang="en-US" altLang="zh-TW" sz="2400" u="sng" dirty="0" smtClean="0"/>
              <a:t>generation of electors</a:t>
            </a:r>
            <a:r>
              <a:rPr lang="en-US" altLang="zh-TW" sz="2400" dirty="0" smtClean="0"/>
              <a:t> in each state, tie breaking, etc.</a:t>
            </a:r>
          </a:p>
          <a:p>
            <a:r>
              <a:rPr lang="en-US" altLang="zh-TW" sz="2400" dirty="0" smtClean="0"/>
              <a:t>Give examples of any ONE previous election, where the candidate with more popular votes lost the election.</a:t>
            </a:r>
          </a:p>
        </p:txBody>
      </p:sp>
      <p:sp>
        <p:nvSpPr>
          <p:cNvPr id="23555" name="頁尾版面配置區 3"/>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latin typeface="Arial" panose="020B0604020202020204" pitchFamily="34" charset="0"/>
              </a:rPr>
              <a:t>CYCU— Prof CK Farn</a:t>
            </a:r>
          </a:p>
        </p:txBody>
      </p:sp>
      <p:sp>
        <p:nvSpPr>
          <p:cNvPr id="23556" name="投影片編號版面配置區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2522E6F0-118C-4346-8A87-7A6117B4D7DA}" type="slidenum">
              <a:rPr lang="en-US" altLang="zh-TW" sz="1400">
                <a:solidFill>
                  <a:srgbClr val="333399"/>
                </a:solidFill>
              </a:rPr>
              <a:pPr/>
              <a:t>2</a:t>
            </a:fld>
            <a:endParaRPr lang="en-US" altLang="zh-TW" sz="1400">
              <a:solidFill>
                <a:srgbClr val="333399"/>
              </a:solidFill>
            </a:endParaRPr>
          </a:p>
        </p:txBody>
      </p:sp>
    </p:spTree>
    <p:extLst>
      <p:ext uri="{BB962C8B-B14F-4D97-AF65-F5344CB8AC3E}">
        <p14:creationId xmlns:p14="http://schemas.microsoft.com/office/powerpoint/2010/main" val="1218793448"/>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F29207F-BEF7-4C38-B357-ED313C1C4AE1}"/>
              </a:ext>
            </a:extLst>
          </p:cNvPr>
          <p:cNvSpPr>
            <a:spLocks noGrp="1"/>
          </p:cNvSpPr>
          <p:nvPr>
            <p:ph type="title"/>
          </p:nvPr>
        </p:nvSpPr>
        <p:spPr/>
        <p:txBody>
          <a:bodyPr/>
          <a:lstStyle/>
          <a:p>
            <a:r>
              <a:rPr lang="en-US" dirty="0" smtClean="0"/>
              <a:t>Figure 2.1</a:t>
            </a:r>
            <a:r>
              <a:rPr lang="en-US" sz="3200" dirty="0" smtClean="0">
                <a:solidFill>
                  <a:schemeClr val="bg1"/>
                </a:solidFill>
              </a:rPr>
              <a:t> Rankings of Corruption by Country, 2019</a:t>
            </a:r>
            <a:endParaRPr lang="en-US" dirty="0">
              <a:solidFill>
                <a:schemeClr val="bg1"/>
              </a:solidFill>
            </a:endParaRPr>
          </a:p>
        </p:txBody>
      </p:sp>
      <p:sp>
        <p:nvSpPr>
          <p:cNvPr id="7" name="Text Placeholder 6">
            <a:extLst>
              <a:ext uri="{FF2B5EF4-FFF2-40B4-BE49-F238E27FC236}">
                <a16:creationId xmlns="" xmlns:a16="http://schemas.microsoft.com/office/drawing/2014/main" id="{9DF06855-CE4F-4578-9E35-95AD1F8EEEFB}"/>
              </a:ext>
            </a:extLst>
          </p:cNvPr>
          <p:cNvSpPr>
            <a:spLocks noGrp="1"/>
          </p:cNvSpPr>
          <p:nvPr>
            <p:ph idx="1"/>
          </p:nvPr>
        </p:nvSpPr>
        <p:spPr>
          <a:xfrm>
            <a:off x="396652" y="6145679"/>
            <a:ext cx="8350696" cy="223664"/>
          </a:xfrm>
        </p:spPr>
        <p:txBody>
          <a:bodyPr/>
          <a:lstStyle/>
          <a:p>
            <a:pPr marL="0" indent="0">
              <a:buNone/>
            </a:pPr>
            <a:r>
              <a:rPr lang="en-US" sz="1200" dirty="0" smtClean="0"/>
              <a:t>Source: Constructed by the author from raw data from Transparency International, Corruption Perceptions Index 2019..</a:t>
            </a:r>
            <a:endParaRPr lang="en-US" sz="1200" dirty="0"/>
          </a:p>
        </p:txBody>
      </p:sp>
      <p:pic>
        <p:nvPicPr>
          <p:cNvPr id="9" name="Picture 8" descr="A horizontal bar graph displays Rankings of corruption by country as of 2019.">
            <a:extLst>
              <a:ext uri="{FF2B5EF4-FFF2-40B4-BE49-F238E27FC236}">
                <a16:creationId xmlns="" xmlns:a16="http://schemas.microsoft.com/office/drawing/2014/main" id="{77EDDFE3-C61D-4967-BFBD-B24701E3790F}"/>
              </a:ext>
            </a:extLst>
          </p:cNvPr>
          <p:cNvPicPr>
            <a:picLocks noChangeAspect="1"/>
          </p:cNvPicPr>
          <p:nvPr/>
        </p:nvPicPr>
        <p:blipFill>
          <a:blip r:embed="rId3"/>
          <a:stretch>
            <a:fillRect/>
          </a:stretch>
        </p:blipFill>
        <p:spPr>
          <a:xfrm>
            <a:off x="2339752" y="1767754"/>
            <a:ext cx="4894627" cy="4344345"/>
          </a:xfrm>
          <a:prstGeom prst="rect">
            <a:avLst/>
          </a:prstGeom>
        </p:spPr>
      </p:pic>
      <p:sp>
        <p:nvSpPr>
          <p:cNvPr id="5" name="頁尾版面配置區 4"/>
          <p:cNvSpPr>
            <a:spLocks noGrp="1"/>
          </p:cNvSpPr>
          <p:nvPr>
            <p:ph type="ftr" sz="quarter" idx="10"/>
          </p:nvPr>
        </p:nvSpPr>
        <p:spPr/>
        <p:txBody>
          <a:bodyPr/>
          <a:lstStyle/>
          <a:p>
            <a:pPr>
              <a:defRPr/>
            </a:pPr>
            <a:r>
              <a:rPr lang="en-US" altLang="zh-TW" smtClean="0"/>
              <a:t>CYCU— Prof CK Farn</a:t>
            </a:r>
            <a:endParaRPr lang="en-US" altLang="zh-TW"/>
          </a:p>
        </p:txBody>
      </p:sp>
      <p:sp>
        <p:nvSpPr>
          <p:cNvPr id="8" name="投影片編號版面配置區 7"/>
          <p:cNvSpPr>
            <a:spLocks noGrp="1"/>
          </p:cNvSpPr>
          <p:nvPr>
            <p:ph type="sldNum" sz="quarter" idx="11"/>
          </p:nvPr>
        </p:nvSpPr>
        <p:spPr/>
        <p:txBody>
          <a:bodyPr/>
          <a:lstStyle/>
          <a:p>
            <a:pPr>
              <a:defRPr/>
            </a:pPr>
            <a:fld id="{A1587637-8D69-BA45-9C6E-5C5329076D69}" type="slidenum">
              <a:rPr lang="en-US" altLang="zh-TW" smtClean="0"/>
              <a:pPr>
                <a:defRPr/>
              </a:pPr>
              <a:t>20</a:t>
            </a:fld>
            <a:endParaRPr lang="en-US" altLang="zh-TW"/>
          </a:p>
        </p:txBody>
      </p:sp>
    </p:spTree>
    <p:extLst>
      <p:ext uri="{BB962C8B-B14F-4D97-AF65-F5344CB8AC3E}">
        <p14:creationId xmlns:p14="http://schemas.microsoft.com/office/powerpoint/2010/main" val="3436423377"/>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FAE442-D1B6-41B2-98FB-A948949E398D}"/>
              </a:ext>
            </a:extLst>
          </p:cNvPr>
          <p:cNvSpPr>
            <a:spLocks noGrp="1"/>
          </p:cNvSpPr>
          <p:nvPr>
            <p:ph type="title"/>
          </p:nvPr>
        </p:nvSpPr>
        <p:spPr/>
        <p:txBody>
          <a:bodyPr/>
          <a:lstStyle/>
          <a:p>
            <a:r>
              <a:rPr lang="en-US" smtClean="0"/>
              <a:t>Countering Corruption</a:t>
            </a:r>
            <a:endParaRPr lang="en-US" dirty="0"/>
          </a:p>
        </p:txBody>
      </p:sp>
      <p:sp>
        <p:nvSpPr>
          <p:cNvPr id="3" name="Content Placeholder 2">
            <a:extLst>
              <a:ext uri="{FF2B5EF4-FFF2-40B4-BE49-F238E27FC236}">
                <a16:creationId xmlns="" xmlns:a16="http://schemas.microsoft.com/office/drawing/2014/main" id="{5F4E3A53-A248-42EA-83AC-3EE76CA2DE5A}"/>
              </a:ext>
            </a:extLst>
          </p:cNvPr>
          <p:cNvSpPr>
            <a:spLocks noGrp="1"/>
          </p:cNvSpPr>
          <p:nvPr>
            <p:ph idx="1"/>
          </p:nvPr>
        </p:nvSpPr>
        <p:spPr/>
        <p:txBody>
          <a:bodyPr/>
          <a:lstStyle/>
          <a:p>
            <a:r>
              <a:rPr lang="en-US" altLang="en-US" smtClean="0"/>
              <a:t>Foreign Corrupt Practices Act (FCPA).</a:t>
            </a:r>
          </a:p>
          <a:p>
            <a:pPr lvl="1"/>
            <a:r>
              <a:rPr lang="en-US" altLang="en-US" smtClean="0"/>
              <a:t>Makes it illegal to bribe a foreign government official in order to obtain or maintain business over which the foreign official has authority.</a:t>
            </a:r>
          </a:p>
          <a:p>
            <a:pPr lvl="1"/>
            <a:r>
              <a:rPr lang="en-US" altLang="en-US" smtClean="0"/>
              <a:t>All publicly traded companies must keep detailed records so it is clear whether a violation has occurred.</a:t>
            </a:r>
          </a:p>
          <a:p>
            <a:pPr lvl="1"/>
            <a:r>
              <a:rPr lang="en-US" altLang="en-US" smtClean="0"/>
              <a:t>Facilitating or expediting payments to secure performance of routine government actions are permitted.</a:t>
            </a:r>
            <a:endParaRPr lang="en-US" dirty="0"/>
          </a:p>
        </p:txBody>
      </p:sp>
      <p:sp>
        <p:nvSpPr>
          <p:cNvPr id="23" name="頁尾版面配置區 22"/>
          <p:cNvSpPr>
            <a:spLocks noGrp="1"/>
          </p:cNvSpPr>
          <p:nvPr>
            <p:ph type="ftr" sz="quarter" idx="10"/>
          </p:nvPr>
        </p:nvSpPr>
        <p:spPr/>
        <p:txBody>
          <a:bodyPr/>
          <a:lstStyle/>
          <a:p>
            <a:pPr>
              <a:defRPr/>
            </a:pPr>
            <a:r>
              <a:rPr lang="en-US" altLang="zh-TW" smtClean="0"/>
              <a:t>CYCU— Prof CK Farn</a:t>
            </a:r>
            <a:endParaRPr lang="en-US" altLang="zh-TW"/>
          </a:p>
        </p:txBody>
      </p:sp>
      <p:sp>
        <p:nvSpPr>
          <p:cNvPr id="24" name="投影片編號版面配置區 23"/>
          <p:cNvSpPr>
            <a:spLocks noGrp="1"/>
          </p:cNvSpPr>
          <p:nvPr>
            <p:ph type="sldNum" sz="quarter" idx="11"/>
          </p:nvPr>
        </p:nvSpPr>
        <p:spPr/>
        <p:txBody>
          <a:bodyPr/>
          <a:lstStyle/>
          <a:p>
            <a:pPr>
              <a:defRPr/>
            </a:pPr>
            <a:fld id="{A1587637-8D69-BA45-9C6E-5C5329076D69}" type="slidenum">
              <a:rPr lang="en-US" altLang="zh-TW" smtClean="0"/>
              <a:pPr>
                <a:defRPr/>
              </a:pPr>
              <a:t>21</a:t>
            </a:fld>
            <a:endParaRPr lang="en-US" altLang="zh-TW"/>
          </a:p>
        </p:txBody>
      </p:sp>
    </p:spTree>
    <p:extLst>
      <p:ext uri="{BB962C8B-B14F-4D97-AF65-F5344CB8AC3E}">
        <p14:creationId xmlns:p14="http://schemas.microsoft.com/office/powerpoint/2010/main" val="2809051809"/>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FAE442-D1B6-41B2-98FB-A948949E398D}"/>
              </a:ext>
            </a:extLst>
          </p:cNvPr>
          <p:cNvSpPr>
            <a:spLocks noGrp="1"/>
          </p:cNvSpPr>
          <p:nvPr>
            <p:ph type="title"/>
          </p:nvPr>
        </p:nvSpPr>
        <p:spPr/>
        <p:txBody>
          <a:bodyPr/>
          <a:lstStyle/>
          <a:p>
            <a:r>
              <a:rPr lang="en-US" altLang="zh-TW" smtClean="0"/>
              <a:t>Intellectual Property</a:t>
            </a:r>
            <a:endParaRPr lang="en-US" dirty="0"/>
          </a:p>
        </p:txBody>
      </p:sp>
      <p:sp>
        <p:nvSpPr>
          <p:cNvPr id="3" name="Content Placeholder 2">
            <a:extLst>
              <a:ext uri="{FF2B5EF4-FFF2-40B4-BE49-F238E27FC236}">
                <a16:creationId xmlns="" xmlns:a16="http://schemas.microsoft.com/office/drawing/2014/main" id="{5F4E3A53-A248-42EA-83AC-3EE76CA2DE5A}"/>
              </a:ext>
            </a:extLst>
          </p:cNvPr>
          <p:cNvSpPr>
            <a:spLocks noGrp="1"/>
          </p:cNvSpPr>
          <p:nvPr>
            <p:ph idx="1"/>
          </p:nvPr>
        </p:nvSpPr>
        <p:spPr/>
        <p:txBody>
          <a:bodyPr/>
          <a:lstStyle/>
          <a:p>
            <a:r>
              <a:rPr lang="en-US" sz="2400" dirty="0" smtClean="0"/>
              <a:t>Intellectual property</a:t>
            </a:r>
          </a:p>
          <a:p>
            <a:pPr lvl="1"/>
            <a:r>
              <a:rPr lang="en-US" sz="2000" dirty="0" smtClean="0"/>
              <a:t>property that is the product of intellectual activity.</a:t>
            </a:r>
          </a:p>
          <a:p>
            <a:r>
              <a:rPr lang="en-US" sz="2400" dirty="0" smtClean="0"/>
              <a:t>The Protection of Intellectual Property</a:t>
            </a:r>
          </a:p>
          <a:p>
            <a:pPr lvl="1"/>
            <a:r>
              <a:rPr lang="en-US" sz="2000" dirty="0" smtClean="0">
                <a:solidFill>
                  <a:srgbClr val="C00000"/>
                </a:solidFill>
              </a:rPr>
              <a:t>Patents</a:t>
            </a:r>
            <a:r>
              <a:rPr lang="en-US" sz="2000" dirty="0" smtClean="0"/>
              <a:t>: give inventor exclusive rights to the manufacture, use, or sale of that invention.</a:t>
            </a:r>
          </a:p>
          <a:p>
            <a:pPr lvl="1"/>
            <a:r>
              <a:rPr lang="en-US" sz="2000" dirty="0" smtClean="0">
                <a:solidFill>
                  <a:srgbClr val="C00000"/>
                </a:solidFill>
              </a:rPr>
              <a:t>Copyrights</a:t>
            </a:r>
            <a:r>
              <a:rPr lang="en-US" sz="2000" dirty="0" smtClean="0"/>
              <a:t>: exclusive legal rights of authors, composers, playwrights, artists, and publishers to publish and dispose of their work as they see fit.</a:t>
            </a:r>
          </a:p>
          <a:p>
            <a:pPr lvl="1"/>
            <a:r>
              <a:rPr lang="en-US" sz="2000" dirty="0" smtClean="0">
                <a:solidFill>
                  <a:srgbClr val="C00000"/>
                </a:solidFill>
              </a:rPr>
              <a:t>Trademarks</a:t>
            </a:r>
            <a:r>
              <a:rPr lang="en-US" sz="2000" dirty="0" smtClean="0"/>
              <a:t>: designs and names, often officially registered, by which merchants or manufacturers designate and differentiate their products.</a:t>
            </a:r>
          </a:p>
        </p:txBody>
      </p:sp>
      <p:sp>
        <p:nvSpPr>
          <p:cNvPr id="4" name="投影片編號版面配置區 3"/>
          <p:cNvSpPr>
            <a:spLocks noGrp="1"/>
          </p:cNvSpPr>
          <p:nvPr>
            <p:ph type="sldNum" sz="quarter" idx="11"/>
          </p:nvPr>
        </p:nvSpPr>
        <p:spPr/>
        <p:txBody>
          <a:bodyPr/>
          <a:lstStyle/>
          <a:p>
            <a:fld id="{68151E55-6873-49E2-B8D5-2F265E6F1973}" type="slidenum">
              <a:rPr lang="en-US" smtClean="0"/>
              <a:pPr/>
              <a:t>22</a:t>
            </a:fld>
            <a:endParaRPr lang="en-US"/>
          </a:p>
        </p:txBody>
      </p:sp>
      <p:sp>
        <p:nvSpPr>
          <p:cNvPr id="35" name="頁尾版面配置區 34"/>
          <p:cNvSpPr>
            <a:spLocks noGrp="1"/>
          </p:cNvSpPr>
          <p:nvPr>
            <p:ph type="ftr" sz="quarter" idx="10"/>
          </p:nvPr>
        </p:nvSpPr>
        <p:spPr/>
        <p:txBody>
          <a:bodyPr/>
          <a:lstStyle/>
          <a:p>
            <a:pPr>
              <a:defRPr/>
            </a:pPr>
            <a:r>
              <a:rPr lang="en-US" altLang="zh-TW" smtClean="0"/>
              <a:t>CYCU— Prof CK Farn</a:t>
            </a:r>
            <a:endParaRPr lang="en-US" altLang="zh-TW"/>
          </a:p>
        </p:txBody>
      </p:sp>
    </p:spTree>
    <p:extLst>
      <p:ext uri="{BB962C8B-B14F-4D97-AF65-F5344CB8AC3E}">
        <p14:creationId xmlns:p14="http://schemas.microsoft.com/office/powerpoint/2010/main" val="1700257979"/>
      </p:ext>
    </p:extLst>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B8B698C-3BD9-40DD-9B25-4C3100E1F557}"/>
              </a:ext>
            </a:extLst>
          </p:cNvPr>
          <p:cNvSpPr>
            <a:spLocks noGrp="1"/>
          </p:cNvSpPr>
          <p:nvPr>
            <p:ph type="title"/>
          </p:nvPr>
        </p:nvSpPr>
        <p:spPr/>
        <p:txBody>
          <a:bodyPr/>
          <a:lstStyle/>
          <a:p>
            <a:r>
              <a:rPr lang="en-US" altLang="zh-TW" sz="3200" dirty="0"/>
              <a:t>Product Safety and Product Liability</a:t>
            </a:r>
          </a:p>
        </p:txBody>
      </p:sp>
      <p:sp>
        <p:nvSpPr>
          <p:cNvPr id="4" name="Content Placeholder 3">
            <a:extLst>
              <a:ext uri="{FF2B5EF4-FFF2-40B4-BE49-F238E27FC236}">
                <a16:creationId xmlns="" xmlns:a16="http://schemas.microsoft.com/office/drawing/2014/main" id="{8C298D4A-A9B0-45C7-B250-37015EFDE379}"/>
              </a:ext>
            </a:extLst>
          </p:cNvPr>
          <p:cNvSpPr>
            <a:spLocks noGrp="1"/>
          </p:cNvSpPr>
          <p:nvPr>
            <p:ph idx="1"/>
          </p:nvPr>
        </p:nvSpPr>
        <p:spPr>
          <a:xfrm>
            <a:off x="693979" y="1844824"/>
            <a:ext cx="7772400" cy="4114800"/>
          </a:xfrm>
        </p:spPr>
        <p:txBody>
          <a:bodyPr/>
          <a:lstStyle/>
          <a:p>
            <a:r>
              <a:rPr lang="en-US" altLang="zh-TW" dirty="0" smtClean="0"/>
              <a:t>Product safety laws </a:t>
            </a:r>
          </a:p>
          <a:p>
            <a:pPr lvl="1"/>
            <a:r>
              <a:rPr lang="en-US" altLang="zh-TW" dirty="0" smtClean="0"/>
              <a:t>set certain safety standards to which a product must adhere.</a:t>
            </a:r>
          </a:p>
          <a:p>
            <a:r>
              <a:rPr lang="en-US" altLang="zh-TW" dirty="0" smtClean="0"/>
              <a:t>Product liability </a:t>
            </a:r>
          </a:p>
          <a:p>
            <a:pPr lvl="1"/>
            <a:r>
              <a:rPr lang="en-US" altLang="zh-TW" dirty="0" smtClean="0"/>
              <a:t>holds a firm and its officers responsible when a product causes injury, death, or damage.</a:t>
            </a:r>
          </a:p>
          <a:p>
            <a:pPr lvl="1"/>
            <a:r>
              <a:rPr lang="en-US" altLang="zh-TW" dirty="0" smtClean="0"/>
              <a:t>Liability laws are usually least extensive in less developed countries.</a:t>
            </a:r>
          </a:p>
          <a:p>
            <a:r>
              <a:rPr lang="en-US" dirty="0" smtClean="0"/>
              <a:t>Firms must decide whether to adhere to standards of home country or host country.</a:t>
            </a:r>
            <a:endParaRPr lang="en-US" dirty="0"/>
          </a:p>
        </p:txBody>
      </p:sp>
      <p:sp>
        <p:nvSpPr>
          <p:cNvPr id="10" name="頁尾版面配置區 9"/>
          <p:cNvSpPr>
            <a:spLocks noGrp="1"/>
          </p:cNvSpPr>
          <p:nvPr>
            <p:ph type="ftr" sz="quarter" idx="10"/>
          </p:nvPr>
        </p:nvSpPr>
        <p:spPr/>
        <p:txBody>
          <a:bodyPr/>
          <a:lstStyle/>
          <a:p>
            <a:pPr>
              <a:defRPr/>
            </a:pPr>
            <a:r>
              <a:rPr lang="en-US" altLang="zh-TW" smtClean="0"/>
              <a:t>CYCU— Prof CK Farn</a:t>
            </a:r>
            <a:endParaRPr lang="en-US" altLang="zh-TW"/>
          </a:p>
        </p:txBody>
      </p:sp>
      <p:sp>
        <p:nvSpPr>
          <p:cNvPr id="11" name="投影片編號版面配置區 10"/>
          <p:cNvSpPr>
            <a:spLocks noGrp="1"/>
          </p:cNvSpPr>
          <p:nvPr>
            <p:ph type="sldNum" sz="quarter" idx="11"/>
          </p:nvPr>
        </p:nvSpPr>
        <p:spPr/>
        <p:txBody>
          <a:bodyPr/>
          <a:lstStyle/>
          <a:p>
            <a:pPr>
              <a:defRPr/>
            </a:pPr>
            <a:fld id="{A1587637-8D69-BA45-9C6E-5C5329076D69}" type="slidenum">
              <a:rPr lang="en-US" altLang="zh-TW" smtClean="0"/>
              <a:pPr>
                <a:defRPr/>
              </a:pPr>
              <a:t>23</a:t>
            </a:fld>
            <a:endParaRPr lang="en-US" altLang="zh-TW"/>
          </a:p>
        </p:txBody>
      </p:sp>
    </p:spTree>
    <p:extLst>
      <p:ext uri="{BB962C8B-B14F-4D97-AF65-F5344CB8AC3E}">
        <p14:creationId xmlns:p14="http://schemas.microsoft.com/office/powerpoint/2010/main" val="1987043618"/>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FAE442-D1B6-41B2-98FB-A948949E398D}"/>
              </a:ext>
            </a:extLst>
          </p:cNvPr>
          <p:cNvSpPr>
            <a:spLocks noGrp="1"/>
          </p:cNvSpPr>
          <p:nvPr>
            <p:ph type="title"/>
          </p:nvPr>
        </p:nvSpPr>
        <p:spPr/>
        <p:txBody>
          <a:bodyPr/>
          <a:lstStyle/>
          <a:p>
            <a:r>
              <a:rPr lang="en-US" dirty="0" smtClean="0"/>
              <a:t>360° View: </a:t>
            </a:r>
            <a:br>
              <a:rPr lang="en-US" dirty="0" smtClean="0"/>
            </a:br>
            <a:r>
              <a:rPr lang="en-US" dirty="0" smtClean="0">
                <a:solidFill>
                  <a:schemeClr val="bg1"/>
                </a:solidFill>
              </a:rPr>
              <a:t>Managerial Implications</a:t>
            </a:r>
            <a:endParaRPr lang="en-US" dirty="0">
              <a:solidFill>
                <a:schemeClr val="bg1"/>
              </a:solidFill>
            </a:endParaRPr>
          </a:p>
        </p:txBody>
      </p:sp>
      <p:sp>
        <p:nvSpPr>
          <p:cNvPr id="3" name="Content Placeholder 2">
            <a:extLst>
              <a:ext uri="{FF2B5EF4-FFF2-40B4-BE49-F238E27FC236}">
                <a16:creationId xmlns="" xmlns:a16="http://schemas.microsoft.com/office/drawing/2014/main" id="{5F4E3A53-A248-42EA-83AC-3EE76CA2DE5A}"/>
              </a:ext>
            </a:extLst>
          </p:cNvPr>
          <p:cNvSpPr>
            <a:spLocks noGrp="1"/>
          </p:cNvSpPr>
          <p:nvPr>
            <p:ph idx="1"/>
          </p:nvPr>
        </p:nvSpPr>
        <p:spPr>
          <a:xfrm>
            <a:off x="685800" y="1916832"/>
            <a:ext cx="7772400" cy="4114800"/>
          </a:xfrm>
        </p:spPr>
        <p:txBody>
          <a:bodyPr/>
          <a:lstStyle/>
          <a:p>
            <a:r>
              <a:rPr lang="en-US" sz="2400" dirty="0" smtClean="0"/>
              <a:t>The Macro Environment Influences Market Attractiveness</a:t>
            </a:r>
          </a:p>
          <a:p>
            <a:r>
              <a:rPr lang="en-US" sz="2400" dirty="0" smtClean="0"/>
              <a:t>Political, economic, and legal systems of a country raise important ethical issues that have implications for practicing international business.</a:t>
            </a:r>
          </a:p>
          <a:p>
            <a:r>
              <a:rPr lang="en-US" sz="2400" dirty="0" smtClean="0"/>
              <a:t>Political, economic, and legal environments of a country clearly influence attractiveness of country as a market and/or investment site.</a:t>
            </a:r>
          </a:p>
          <a:p>
            <a:r>
              <a:rPr lang="en-US" sz="2400" dirty="0" smtClean="0"/>
              <a:t>A democratic country with a market-based economy, protection of property rights, and limited corruption is a more attractive place to do business.</a:t>
            </a:r>
            <a:endParaRPr lang="en-US" altLang="en-US" sz="2400" dirty="0"/>
          </a:p>
        </p:txBody>
      </p:sp>
      <p:sp>
        <p:nvSpPr>
          <p:cNvPr id="14" name="頁尾版面配置區 13"/>
          <p:cNvSpPr>
            <a:spLocks noGrp="1"/>
          </p:cNvSpPr>
          <p:nvPr>
            <p:ph type="ftr" sz="quarter" idx="10"/>
          </p:nvPr>
        </p:nvSpPr>
        <p:spPr/>
        <p:txBody>
          <a:bodyPr/>
          <a:lstStyle/>
          <a:p>
            <a:pPr>
              <a:defRPr/>
            </a:pPr>
            <a:r>
              <a:rPr lang="en-US" altLang="zh-TW" smtClean="0"/>
              <a:t>CYCU— Prof CK Farn</a:t>
            </a:r>
            <a:endParaRPr lang="en-US" altLang="zh-TW"/>
          </a:p>
        </p:txBody>
      </p:sp>
      <p:sp>
        <p:nvSpPr>
          <p:cNvPr id="15" name="投影片編號版面配置區 14"/>
          <p:cNvSpPr>
            <a:spLocks noGrp="1"/>
          </p:cNvSpPr>
          <p:nvPr>
            <p:ph type="sldNum" sz="quarter" idx="11"/>
          </p:nvPr>
        </p:nvSpPr>
        <p:spPr/>
        <p:txBody>
          <a:bodyPr/>
          <a:lstStyle/>
          <a:p>
            <a:pPr>
              <a:defRPr/>
            </a:pPr>
            <a:fld id="{A1587637-8D69-BA45-9C6E-5C5329076D69}" type="slidenum">
              <a:rPr lang="en-US" altLang="zh-TW" smtClean="0"/>
              <a:pPr>
                <a:defRPr/>
              </a:pPr>
              <a:t>24</a:t>
            </a:fld>
            <a:endParaRPr lang="en-US" altLang="zh-TW"/>
          </a:p>
        </p:txBody>
      </p:sp>
    </p:spTree>
    <p:extLst>
      <p:ext uri="{BB962C8B-B14F-4D97-AF65-F5344CB8AC3E}">
        <p14:creationId xmlns:p14="http://schemas.microsoft.com/office/powerpoint/2010/main" val="4183297880"/>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FAE442-D1B6-41B2-98FB-A948949E398D}"/>
              </a:ext>
            </a:extLst>
          </p:cNvPr>
          <p:cNvSpPr>
            <a:spLocks noGrp="1"/>
          </p:cNvSpPr>
          <p:nvPr>
            <p:ph type="title"/>
          </p:nvPr>
        </p:nvSpPr>
        <p:spPr/>
        <p:txBody>
          <a:bodyPr/>
          <a:lstStyle/>
          <a:p>
            <a:r>
              <a:rPr lang="en-US" dirty="0" smtClean="0"/>
              <a:t>Introduction:</a:t>
            </a:r>
            <a:br>
              <a:rPr lang="en-US" dirty="0" smtClean="0"/>
            </a:br>
            <a:r>
              <a:rPr lang="en-US" dirty="0" smtClean="0"/>
              <a:t>     </a:t>
            </a:r>
            <a:r>
              <a:rPr lang="en-US" altLang="zh-TW" dirty="0" smtClean="0">
                <a:solidFill>
                  <a:schemeClr val="bg1"/>
                </a:solidFill>
              </a:rPr>
              <a:t>International Business</a:t>
            </a:r>
            <a:endParaRPr lang="en-US" dirty="0">
              <a:solidFill>
                <a:schemeClr val="bg1"/>
              </a:solidFill>
            </a:endParaRPr>
          </a:p>
        </p:txBody>
      </p:sp>
      <p:sp>
        <p:nvSpPr>
          <p:cNvPr id="3" name="Content Placeholder 2">
            <a:extLst>
              <a:ext uri="{FF2B5EF4-FFF2-40B4-BE49-F238E27FC236}">
                <a16:creationId xmlns="" xmlns:a16="http://schemas.microsoft.com/office/drawing/2014/main" id="{5F4E3A53-A248-42EA-83AC-3EE76CA2DE5A}"/>
              </a:ext>
            </a:extLst>
          </p:cNvPr>
          <p:cNvSpPr>
            <a:spLocks noGrp="1"/>
          </p:cNvSpPr>
          <p:nvPr>
            <p:ph idx="1"/>
          </p:nvPr>
        </p:nvSpPr>
        <p:spPr>
          <a:xfrm>
            <a:off x="663979" y="1700808"/>
            <a:ext cx="7772400" cy="4114800"/>
          </a:xfrm>
        </p:spPr>
        <p:txBody>
          <a:bodyPr/>
          <a:lstStyle/>
          <a:p>
            <a:r>
              <a:rPr lang="en-US" dirty="0" smtClean="0"/>
              <a:t>More complicated than domestic.</a:t>
            </a:r>
          </a:p>
          <a:p>
            <a:r>
              <a:rPr lang="en-US" dirty="0" smtClean="0"/>
              <a:t>Differing political, legal, and economic systems; vary in economic development and growth trajectories.</a:t>
            </a:r>
          </a:p>
          <a:p>
            <a:r>
              <a:rPr lang="en-US" dirty="0" smtClean="0"/>
              <a:t>Cultural, education, and skill levels vary.</a:t>
            </a:r>
          </a:p>
          <a:p>
            <a:r>
              <a:rPr lang="en-US" dirty="0" smtClean="0"/>
              <a:t>The political, economic, and legal systems are known as the political economy.</a:t>
            </a:r>
          </a:p>
          <a:p>
            <a:pPr lvl="1"/>
            <a:r>
              <a:rPr lang="en-US" dirty="0" smtClean="0"/>
              <a:t>Systems are interdependent.</a:t>
            </a:r>
          </a:p>
          <a:p>
            <a:pPr lvl="1"/>
            <a:r>
              <a:rPr lang="en-US" dirty="0" smtClean="0"/>
              <a:t>Societal culture affects political economy, and political economy shapes societal culture.</a:t>
            </a:r>
            <a:endParaRPr lang="en-US" dirty="0"/>
          </a:p>
        </p:txBody>
      </p:sp>
      <p:sp>
        <p:nvSpPr>
          <p:cNvPr id="4" name="投影片編號版面配置區 3"/>
          <p:cNvSpPr>
            <a:spLocks noGrp="1"/>
          </p:cNvSpPr>
          <p:nvPr>
            <p:ph type="sldNum" sz="quarter" idx="11"/>
          </p:nvPr>
        </p:nvSpPr>
        <p:spPr/>
        <p:txBody>
          <a:bodyPr/>
          <a:lstStyle/>
          <a:p>
            <a:fld id="{68151E55-6873-49E2-B8D5-2F265E6F1973}" type="slidenum">
              <a:rPr lang="en-US" smtClean="0"/>
              <a:pPr/>
              <a:t>3</a:t>
            </a:fld>
            <a:endParaRPr lang="en-US"/>
          </a:p>
        </p:txBody>
      </p:sp>
      <p:sp>
        <p:nvSpPr>
          <p:cNvPr id="8" name="頁尾版面配置區 7"/>
          <p:cNvSpPr>
            <a:spLocks noGrp="1"/>
          </p:cNvSpPr>
          <p:nvPr>
            <p:ph type="ftr" sz="quarter" idx="10"/>
          </p:nvPr>
        </p:nvSpPr>
        <p:spPr/>
        <p:txBody>
          <a:bodyPr/>
          <a:lstStyle/>
          <a:p>
            <a:pPr>
              <a:defRPr/>
            </a:pPr>
            <a:r>
              <a:rPr lang="en-US" altLang="zh-TW" smtClean="0"/>
              <a:t>CYCU— Prof CK Farn</a:t>
            </a:r>
            <a:endParaRPr lang="en-US" altLang="zh-TW"/>
          </a:p>
        </p:txBody>
      </p:sp>
    </p:spTree>
    <p:extLst>
      <p:ext uri="{BB962C8B-B14F-4D97-AF65-F5344CB8AC3E}">
        <p14:creationId xmlns:p14="http://schemas.microsoft.com/office/powerpoint/2010/main" val="3616009749"/>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FAE442-D1B6-41B2-98FB-A948949E398D}"/>
              </a:ext>
            </a:extLst>
          </p:cNvPr>
          <p:cNvSpPr>
            <a:spLocks noGrp="1"/>
          </p:cNvSpPr>
          <p:nvPr>
            <p:ph type="title"/>
          </p:nvPr>
        </p:nvSpPr>
        <p:spPr/>
        <p:txBody>
          <a:bodyPr/>
          <a:lstStyle/>
          <a:p>
            <a:r>
              <a:rPr lang="en-US" smtClean="0"/>
              <a:t>Political Systems</a:t>
            </a:r>
            <a:endParaRPr lang="en-US" dirty="0"/>
          </a:p>
        </p:txBody>
      </p:sp>
      <p:sp>
        <p:nvSpPr>
          <p:cNvPr id="3" name="Content Placeholder 2">
            <a:extLst>
              <a:ext uri="{FF2B5EF4-FFF2-40B4-BE49-F238E27FC236}">
                <a16:creationId xmlns="" xmlns:a16="http://schemas.microsoft.com/office/drawing/2014/main" id="{5F4E3A53-A248-42EA-83AC-3EE76CA2DE5A}"/>
              </a:ext>
            </a:extLst>
          </p:cNvPr>
          <p:cNvSpPr>
            <a:spLocks noGrp="1"/>
          </p:cNvSpPr>
          <p:nvPr>
            <p:ph idx="1"/>
          </p:nvPr>
        </p:nvSpPr>
        <p:spPr/>
        <p:txBody>
          <a:bodyPr/>
          <a:lstStyle/>
          <a:p>
            <a:r>
              <a:rPr lang="en-US" altLang="en-US" dirty="0" smtClean="0"/>
              <a:t>System of government in a nation.</a:t>
            </a:r>
          </a:p>
          <a:p>
            <a:r>
              <a:rPr lang="en-US" altLang="en-US" dirty="0"/>
              <a:t>Assessed according to</a:t>
            </a:r>
          </a:p>
          <a:p>
            <a:pPr lvl="1"/>
            <a:r>
              <a:rPr lang="en-US" altLang="en-US" dirty="0" smtClean="0"/>
              <a:t>the </a:t>
            </a:r>
            <a:r>
              <a:rPr lang="en-US" altLang="en-US" dirty="0"/>
              <a:t>degree to which the country emphasizes collectivism.</a:t>
            </a:r>
            <a:endParaRPr lang="en-US" altLang="en-US" dirty="0" smtClean="0"/>
          </a:p>
          <a:p>
            <a:pPr lvl="1"/>
            <a:r>
              <a:rPr lang="en-US" altLang="en-US" dirty="0"/>
              <a:t>the degree to which the country is democratic or Totalitarian.</a:t>
            </a:r>
            <a:endParaRPr lang="en-US" altLang="en-US" dirty="0" smtClean="0"/>
          </a:p>
          <a:p>
            <a:endParaRPr lang="en-US" altLang="en-US" dirty="0"/>
          </a:p>
        </p:txBody>
      </p:sp>
      <p:sp>
        <p:nvSpPr>
          <p:cNvPr id="4" name="投影片編號版面配置區 3"/>
          <p:cNvSpPr>
            <a:spLocks noGrp="1"/>
          </p:cNvSpPr>
          <p:nvPr>
            <p:ph type="sldNum" sz="quarter" idx="11"/>
          </p:nvPr>
        </p:nvSpPr>
        <p:spPr/>
        <p:txBody>
          <a:bodyPr/>
          <a:lstStyle/>
          <a:p>
            <a:fld id="{68151E55-6873-49E2-B8D5-2F265E6F1973}" type="slidenum">
              <a:rPr lang="en-US" smtClean="0"/>
              <a:pPr/>
              <a:t>4</a:t>
            </a:fld>
            <a:endParaRPr lang="en-US"/>
          </a:p>
        </p:txBody>
      </p:sp>
      <p:sp>
        <p:nvSpPr>
          <p:cNvPr id="11" name="頁尾版面配置區 10"/>
          <p:cNvSpPr>
            <a:spLocks noGrp="1"/>
          </p:cNvSpPr>
          <p:nvPr>
            <p:ph type="ftr" sz="quarter" idx="10"/>
          </p:nvPr>
        </p:nvSpPr>
        <p:spPr/>
        <p:txBody>
          <a:bodyPr/>
          <a:lstStyle/>
          <a:p>
            <a:pPr>
              <a:defRPr/>
            </a:pPr>
            <a:r>
              <a:rPr lang="en-US" altLang="zh-TW" smtClean="0"/>
              <a:t>CYCU— Prof CK Farn</a:t>
            </a:r>
            <a:endParaRPr lang="en-US" altLang="zh-TW"/>
          </a:p>
        </p:txBody>
      </p:sp>
    </p:spTree>
    <p:extLst>
      <p:ext uri="{BB962C8B-B14F-4D97-AF65-F5344CB8AC3E}">
        <p14:creationId xmlns:p14="http://schemas.microsoft.com/office/powerpoint/2010/main" val="1566519038"/>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B8B698C-3BD9-40DD-9B25-4C3100E1F557}"/>
              </a:ext>
            </a:extLst>
          </p:cNvPr>
          <p:cNvSpPr>
            <a:spLocks noGrp="1"/>
          </p:cNvSpPr>
          <p:nvPr>
            <p:ph type="title"/>
          </p:nvPr>
        </p:nvSpPr>
        <p:spPr>
          <a:xfrm>
            <a:off x="1524000" y="381000"/>
            <a:ext cx="6504384" cy="1143000"/>
          </a:xfrm>
        </p:spPr>
        <p:txBody>
          <a:bodyPr/>
          <a:lstStyle/>
          <a:p>
            <a:r>
              <a:rPr lang="en-US" altLang="zh-TW" dirty="0"/>
              <a:t>Political Systems: </a:t>
            </a:r>
            <a:r>
              <a:rPr lang="en-US" altLang="en-US" sz="3600" dirty="0" smtClean="0">
                <a:solidFill>
                  <a:schemeClr val="bg1"/>
                </a:solidFill>
              </a:rPr>
              <a:t>Collectivism</a:t>
            </a:r>
            <a:endParaRPr lang="en-US" dirty="0">
              <a:solidFill>
                <a:schemeClr val="bg1"/>
              </a:solidFill>
            </a:endParaRPr>
          </a:p>
        </p:txBody>
      </p:sp>
      <p:sp>
        <p:nvSpPr>
          <p:cNvPr id="4" name="Content Placeholder 3">
            <a:extLst>
              <a:ext uri="{FF2B5EF4-FFF2-40B4-BE49-F238E27FC236}">
                <a16:creationId xmlns="" xmlns:a16="http://schemas.microsoft.com/office/drawing/2014/main" id="{8C298D4A-A9B0-45C7-B250-37015EFDE379}"/>
              </a:ext>
            </a:extLst>
          </p:cNvPr>
          <p:cNvSpPr>
            <a:spLocks noGrp="1"/>
          </p:cNvSpPr>
          <p:nvPr>
            <p:ph idx="1"/>
          </p:nvPr>
        </p:nvSpPr>
        <p:spPr/>
        <p:txBody>
          <a:bodyPr/>
          <a:lstStyle/>
          <a:p>
            <a:r>
              <a:rPr lang="en-US" altLang="en-US" dirty="0" smtClean="0"/>
              <a:t>Collectivism: system that stresses the primacy of </a:t>
            </a:r>
            <a:r>
              <a:rPr lang="en-US" altLang="en-US" dirty="0" smtClean="0">
                <a:solidFill>
                  <a:srgbClr val="C00000"/>
                </a:solidFill>
              </a:rPr>
              <a:t>collective goals </a:t>
            </a:r>
            <a:r>
              <a:rPr lang="en-US" altLang="en-US" dirty="0" smtClean="0"/>
              <a:t>over individual goals.</a:t>
            </a:r>
          </a:p>
          <a:p>
            <a:pPr lvl="1"/>
            <a:r>
              <a:rPr lang="en-US" altLang="en-US" dirty="0" smtClean="0"/>
              <a:t>Traced to Greek philosopher Plato.</a:t>
            </a:r>
          </a:p>
          <a:p>
            <a:pPr lvl="1"/>
            <a:r>
              <a:rPr lang="en-US" altLang="en-US" dirty="0" smtClean="0"/>
              <a:t>Society should be stratified into classes.</a:t>
            </a:r>
          </a:p>
          <a:p>
            <a:pPr lvl="1"/>
            <a:r>
              <a:rPr lang="en-US" altLang="en-US" dirty="0" smtClean="0"/>
              <a:t>Property should be owned in common.</a:t>
            </a:r>
            <a:endParaRPr lang="en-US" altLang="zh-TW" dirty="0" smtClean="0"/>
          </a:p>
          <a:p>
            <a:r>
              <a:rPr lang="en-US" dirty="0" smtClean="0"/>
              <a:t>When collectivism is emphasized, </a:t>
            </a:r>
            <a:r>
              <a:rPr lang="en-US" dirty="0" smtClean="0">
                <a:solidFill>
                  <a:srgbClr val="C00000"/>
                </a:solidFill>
              </a:rPr>
              <a:t>needs of society</a:t>
            </a:r>
            <a:r>
              <a:rPr lang="en-US" dirty="0" smtClean="0"/>
              <a:t> are generally viewed as being </a:t>
            </a:r>
            <a:r>
              <a:rPr lang="en-US" dirty="0" smtClean="0">
                <a:solidFill>
                  <a:srgbClr val="C00000"/>
                </a:solidFill>
              </a:rPr>
              <a:t>more important</a:t>
            </a:r>
            <a:r>
              <a:rPr lang="en-US" dirty="0" smtClean="0"/>
              <a:t> than individual freedoms.</a:t>
            </a:r>
            <a:endParaRPr lang="en-US" dirty="0"/>
          </a:p>
        </p:txBody>
      </p:sp>
      <p:sp>
        <p:nvSpPr>
          <p:cNvPr id="8" name="頁尾版面配置區 7"/>
          <p:cNvSpPr>
            <a:spLocks noGrp="1"/>
          </p:cNvSpPr>
          <p:nvPr>
            <p:ph type="ftr" sz="quarter" idx="10"/>
          </p:nvPr>
        </p:nvSpPr>
        <p:spPr/>
        <p:txBody>
          <a:bodyPr/>
          <a:lstStyle/>
          <a:p>
            <a:pPr>
              <a:defRPr/>
            </a:pPr>
            <a:r>
              <a:rPr lang="en-US" altLang="zh-TW" smtClean="0"/>
              <a:t>CYCU— Prof CK Farn</a:t>
            </a:r>
            <a:endParaRPr lang="en-US" altLang="zh-TW"/>
          </a:p>
        </p:txBody>
      </p:sp>
      <p:sp>
        <p:nvSpPr>
          <p:cNvPr id="9" name="投影片編號版面配置區 8"/>
          <p:cNvSpPr>
            <a:spLocks noGrp="1"/>
          </p:cNvSpPr>
          <p:nvPr>
            <p:ph type="sldNum" sz="quarter" idx="11"/>
          </p:nvPr>
        </p:nvSpPr>
        <p:spPr/>
        <p:txBody>
          <a:bodyPr/>
          <a:lstStyle/>
          <a:p>
            <a:pPr>
              <a:defRPr/>
            </a:pPr>
            <a:fld id="{A1587637-8D69-BA45-9C6E-5C5329076D69}" type="slidenum">
              <a:rPr lang="en-US" altLang="zh-TW" smtClean="0"/>
              <a:pPr>
                <a:defRPr/>
              </a:pPr>
              <a:t>5</a:t>
            </a:fld>
            <a:endParaRPr lang="en-US" altLang="zh-TW"/>
          </a:p>
        </p:txBody>
      </p:sp>
    </p:spTree>
    <p:extLst>
      <p:ext uri="{BB962C8B-B14F-4D97-AF65-F5344CB8AC3E}">
        <p14:creationId xmlns:p14="http://schemas.microsoft.com/office/powerpoint/2010/main" val="863680743"/>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FAE442-D1B6-41B2-98FB-A948949E398D}"/>
              </a:ext>
            </a:extLst>
          </p:cNvPr>
          <p:cNvSpPr>
            <a:spLocks noGrp="1"/>
          </p:cNvSpPr>
          <p:nvPr>
            <p:ph type="title"/>
          </p:nvPr>
        </p:nvSpPr>
        <p:spPr/>
        <p:txBody>
          <a:bodyPr/>
          <a:lstStyle/>
          <a:p>
            <a:r>
              <a:rPr lang="en-US" dirty="0" smtClean="0"/>
              <a:t>Political Systems: </a:t>
            </a:r>
            <a:r>
              <a:rPr lang="en-US" altLang="en-US" dirty="0" smtClean="0">
                <a:solidFill>
                  <a:schemeClr val="bg1"/>
                </a:solidFill>
              </a:rPr>
              <a:t>Socialism</a:t>
            </a:r>
            <a:endParaRPr lang="en-US" dirty="0">
              <a:solidFill>
                <a:schemeClr val="bg1"/>
              </a:solidFill>
            </a:endParaRPr>
          </a:p>
        </p:txBody>
      </p:sp>
      <p:sp>
        <p:nvSpPr>
          <p:cNvPr id="3" name="Content Placeholder 2">
            <a:extLst>
              <a:ext uri="{FF2B5EF4-FFF2-40B4-BE49-F238E27FC236}">
                <a16:creationId xmlns="" xmlns:a16="http://schemas.microsoft.com/office/drawing/2014/main" id="{5F4E3A53-A248-42EA-83AC-3EE76CA2DE5A}"/>
              </a:ext>
            </a:extLst>
          </p:cNvPr>
          <p:cNvSpPr>
            <a:spLocks noGrp="1"/>
          </p:cNvSpPr>
          <p:nvPr>
            <p:ph idx="1"/>
          </p:nvPr>
        </p:nvSpPr>
        <p:spPr/>
        <p:txBody>
          <a:bodyPr/>
          <a:lstStyle/>
          <a:p>
            <a:r>
              <a:rPr lang="en-US" altLang="en-US" dirty="0" smtClean="0"/>
              <a:t>Socialists: those who believe in </a:t>
            </a:r>
            <a:r>
              <a:rPr lang="en-US" altLang="en-US" dirty="0" smtClean="0">
                <a:solidFill>
                  <a:srgbClr val="C00000"/>
                </a:solidFill>
              </a:rPr>
              <a:t>public ownership</a:t>
            </a:r>
            <a:r>
              <a:rPr lang="en-US" altLang="en-US" dirty="0" smtClean="0"/>
              <a:t> of the means of production for the common good of society.</a:t>
            </a:r>
          </a:p>
          <a:p>
            <a:r>
              <a:rPr lang="en-US" altLang="en-US" dirty="0" smtClean="0"/>
              <a:t>Modern socialists trace roots to Karl Marx.</a:t>
            </a:r>
          </a:p>
          <a:p>
            <a:r>
              <a:rPr lang="en-US" altLang="en-US" dirty="0" smtClean="0"/>
              <a:t>Advocates state ownership of basic means of production, distribution, and exchange.</a:t>
            </a:r>
          </a:p>
          <a:p>
            <a:r>
              <a:rPr lang="en-US" altLang="en-US" dirty="0" smtClean="0"/>
              <a:t>State then manages enterprises to benefit society as a whole.</a:t>
            </a:r>
            <a:endParaRPr lang="en-US" altLang="en-US" dirty="0"/>
          </a:p>
        </p:txBody>
      </p:sp>
      <p:sp>
        <p:nvSpPr>
          <p:cNvPr id="4" name="投影片編號版面配置區 3"/>
          <p:cNvSpPr>
            <a:spLocks noGrp="1"/>
          </p:cNvSpPr>
          <p:nvPr>
            <p:ph type="sldNum" sz="quarter" idx="11"/>
          </p:nvPr>
        </p:nvSpPr>
        <p:spPr/>
        <p:txBody>
          <a:bodyPr/>
          <a:lstStyle/>
          <a:p>
            <a:fld id="{68151E55-6873-49E2-B8D5-2F265E6F1973}" type="slidenum">
              <a:rPr lang="en-US" smtClean="0"/>
              <a:pPr/>
              <a:t>6</a:t>
            </a:fld>
            <a:endParaRPr lang="en-US"/>
          </a:p>
        </p:txBody>
      </p:sp>
      <p:sp>
        <p:nvSpPr>
          <p:cNvPr id="8" name="頁尾版面配置區 7"/>
          <p:cNvSpPr>
            <a:spLocks noGrp="1"/>
          </p:cNvSpPr>
          <p:nvPr>
            <p:ph type="ftr" sz="quarter" idx="10"/>
          </p:nvPr>
        </p:nvSpPr>
        <p:spPr/>
        <p:txBody>
          <a:bodyPr/>
          <a:lstStyle/>
          <a:p>
            <a:pPr>
              <a:defRPr/>
            </a:pPr>
            <a:r>
              <a:rPr lang="en-US" altLang="zh-TW" smtClean="0"/>
              <a:t>CYCU— Prof CK Farn</a:t>
            </a:r>
            <a:endParaRPr lang="en-US" altLang="zh-TW"/>
          </a:p>
        </p:txBody>
      </p:sp>
    </p:spTree>
    <p:extLst>
      <p:ext uri="{BB962C8B-B14F-4D97-AF65-F5344CB8AC3E}">
        <p14:creationId xmlns:p14="http://schemas.microsoft.com/office/powerpoint/2010/main" val="3805971636"/>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B8B698C-3BD9-40DD-9B25-4C3100E1F557}"/>
              </a:ext>
            </a:extLst>
          </p:cNvPr>
          <p:cNvSpPr>
            <a:spLocks noGrp="1"/>
          </p:cNvSpPr>
          <p:nvPr>
            <p:ph type="title"/>
          </p:nvPr>
        </p:nvSpPr>
        <p:spPr/>
        <p:txBody>
          <a:bodyPr/>
          <a:lstStyle/>
          <a:p>
            <a:r>
              <a:rPr lang="en-US" altLang="zh-TW" dirty="0" smtClean="0"/>
              <a:t>Political Systems: </a:t>
            </a:r>
            <a:r>
              <a:rPr lang="en-US" altLang="en-US" dirty="0" smtClean="0">
                <a:solidFill>
                  <a:schemeClr val="bg1"/>
                </a:solidFill>
              </a:rPr>
              <a:t>Socialism </a:t>
            </a:r>
            <a:r>
              <a:rPr lang="en-US" altLang="zh-TW" dirty="0" smtClean="0">
                <a:solidFill>
                  <a:schemeClr val="bg1"/>
                </a:solidFill>
              </a:rPr>
              <a:t>Evolves</a:t>
            </a:r>
            <a:endParaRPr lang="en-US" dirty="0">
              <a:solidFill>
                <a:schemeClr val="bg1"/>
              </a:solidFill>
            </a:endParaRPr>
          </a:p>
        </p:txBody>
      </p:sp>
      <p:sp>
        <p:nvSpPr>
          <p:cNvPr id="3" name="Content Placeholder 2">
            <a:extLst>
              <a:ext uri="{FF2B5EF4-FFF2-40B4-BE49-F238E27FC236}">
                <a16:creationId xmlns="" xmlns:a16="http://schemas.microsoft.com/office/drawing/2014/main" id="{903B0CE9-AEAC-4B3C-A4E7-58C8723173F4}"/>
              </a:ext>
            </a:extLst>
          </p:cNvPr>
          <p:cNvSpPr>
            <a:spLocks noGrp="1"/>
          </p:cNvSpPr>
          <p:nvPr>
            <p:ph idx="1"/>
          </p:nvPr>
        </p:nvSpPr>
        <p:spPr/>
        <p:txBody>
          <a:bodyPr/>
          <a:lstStyle/>
          <a:p>
            <a:r>
              <a:rPr lang="en-US" altLang="en-US" sz="2400" dirty="0" smtClean="0"/>
              <a:t>In the early 20th century, socialism split into:</a:t>
            </a:r>
          </a:p>
          <a:p>
            <a:pPr lvl="1"/>
            <a:r>
              <a:rPr lang="en-US" altLang="en-US" sz="2000" dirty="0" smtClean="0">
                <a:solidFill>
                  <a:srgbClr val="C00000"/>
                </a:solidFill>
              </a:rPr>
              <a:t>Communists</a:t>
            </a:r>
            <a:r>
              <a:rPr lang="en-US" altLang="en-US" sz="2000" dirty="0" smtClean="0"/>
              <a:t>: believed socialism could only be achieved though violent revolution and totalitarian dictatorship.</a:t>
            </a:r>
          </a:p>
          <a:p>
            <a:pPr lvl="2"/>
            <a:r>
              <a:rPr lang="en-US" altLang="en-US" sz="1800" dirty="0" smtClean="0"/>
              <a:t>In retreat worldwide by mid-1990s.</a:t>
            </a:r>
          </a:p>
          <a:p>
            <a:pPr lvl="1"/>
            <a:r>
              <a:rPr lang="en-US" altLang="en-US" sz="2000" dirty="0" smtClean="0">
                <a:solidFill>
                  <a:srgbClr val="C00000"/>
                </a:solidFill>
              </a:rPr>
              <a:t>Social democrats</a:t>
            </a:r>
            <a:r>
              <a:rPr lang="en-US" altLang="en-US" sz="2000" dirty="0" smtClean="0"/>
              <a:t>, who worked to achieve same goals by democratic means.</a:t>
            </a:r>
          </a:p>
          <a:p>
            <a:r>
              <a:rPr lang="en-US" altLang="en-US" sz="2400" dirty="0" smtClean="0"/>
              <a:t>Many state-owned enterprises failed to succeed, and many nations implemented privatization programs.</a:t>
            </a:r>
          </a:p>
          <a:p>
            <a:pPr lvl="1"/>
            <a:r>
              <a:rPr lang="en-US" sz="2000" dirty="0" smtClean="0"/>
              <a:t>Sale of state-owned enterprises to private investors.</a:t>
            </a:r>
            <a:endParaRPr lang="en-US" sz="2000" dirty="0"/>
          </a:p>
        </p:txBody>
      </p:sp>
      <p:sp>
        <p:nvSpPr>
          <p:cNvPr id="6" name="頁尾版面配置區 5"/>
          <p:cNvSpPr>
            <a:spLocks noGrp="1"/>
          </p:cNvSpPr>
          <p:nvPr>
            <p:ph type="ftr" sz="quarter" idx="10"/>
          </p:nvPr>
        </p:nvSpPr>
        <p:spPr/>
        <p:txBody>
          <a:bodyPr/>
          <a:lstStyle/>
          <a:p>
            <a:pPr>
              <a:defRPr/>
            </a:pPr>
            <a:r>
              <a:rPr lang="en-US" altLang="zh-TW" smtClean="0"/>
              <a:t>CYCU— Prof CK Farn</a:t>
            </a:r>
            <a:endParaRPr lang="en-US" altLang="zh-TW"/>
          </a:p>
        </p:txBody>
      </p:sp>
      <p:sp>
        <p:nvSpPr>
          <p:cNvPr id="7" name="投影片編號版面配置區 6"/>
          <p:cNvSpPr>
            <a:spLocks noGrp="1"/>
          </p:cNvSpPr>
          <p:nvPr>
            <p:ph type="sldNum" sz="quarter" idx="11"/>
          </p:nvPr>
        </p:nvSpPr>
        <p:spPr/>
        <p:txBody>
          <a:bodyPr/>
          <a:lstStyle/>
          <a:p>
            <a:pPr>
              <a:defRPr/>
            </a:pPr>
            <a:fld id="{A1587637-8D69-BA45-9C6E-5C5329076D69}" type="slidenum">
              <a:rPr lang="en-US" altLang="zh-TW" smtClean="0"/>
              <a:pPr>
                <a:defRPr/>
              </a:pPr>
              <a:t>7</a:t>
            </a:fld>
            <a:endParaRPr lang="en-US" altLang="zh-TW"/>
          </a:p>
        </p:txBody>
      </p:sp>
    </p:spTree>
    <p:extLst>
      <p:ext uri="{BB962C8B-B14F-4D97-AF65-F5344CB8AC3E}">
        <p14:creationId xmlns:p14="http://schemas.microsoft.com/office/powerpoint/2010/main" val="3140728947"/>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B8B698C-3BD9-40DD-9B25-4C3100E1F557}"/>
              </a:ext>
            </a:extLst>
          </p:cNvPr>
          <p:cNvSpPr>
            <a:spLocks noGrp="1"/>
          </p:cNvSpPr>
          <p:nvPr>
            <p:ph type="title"/>
          </p:nvPr>
        </p:nvSpPr>
        <p:spPr/>
        <p:txBody>
          <a:bodyPr/>
          <a:lstStyle/>
          <a:p>
            <a:r>
              <a:rPr lang="en-US" altLang="zh-TW" dirty="0" smtClean="0"/>
              <a:t>Political Systems: </a:t>
            </a:r>
            <a:r>
              <a:rPr lang="en-US" altLang="zh-TW" dirty="0" smtClean="0">
                <a:solidFill>
                  <a:schemeClr val="bg1"/>
                </a:solidFill>
              </a:rPr>
              <a:t>Individualism</a:t>
            </a:r>
            <a:endParaRPr lang="en-US" dirty="0">
              <a:solidFill>
                <a:schemeClr val="bg1"/>
              </a:solidFill>
            </a:endParaRPr>
          </a:p>
        </p:txBody>
      </p:sp>
      <p:sp>
        <p:nvSpPr>
          <p:cNvPr id="3" name="Content Placeholder 2">
            <a:extLst>
              <a:ext uri="{FF2B5EF4-FFF2-40B4-BE49-F238E27FC236}">
                <a16:creationId xmlns="" xmlns:a16="http://schemas.microsoft.com/office/drawing/2014/main" id="{903B0CE9-AEAC-4B3C-A4E7-58C8723173F4}"/>
              </a:ext>
            </a:extLst>
          </p:cNvPr>
          <p:cNvSpPr>
            <a:spLocks noGrp="1"/>
          </p:cNvSpPr>
          <p:nvPr>
            <p:ph idx="1"/>
          </p:nvPr>
        </p:nvSpPr>
        <p:spPr>
          <a:xfrm>
            <a:off x="685800" y="1981200"/>
            <a:ext cx="8206680" cy="4114800"/>
          </a:xfrm>
        </p:spPr>
        <p:txBody>
          <a:bodyPr/>
          <a:lstStyle/>
          <a:p>
            <a:r>
              <a:rPr lang="en-US" sz="2400" dirty="0" smtClean="0"/>
              <a:t>Individualism.</a:t>
            </a:r>
          </a:p>
          <a:p>
            <a:pPr lvl="1"/>
            <a:r>
              <a:rPr lang="en-US" sz="2000" dirty="0" smtClean="0"/>
              <a:t>Suggests individuals should have freedom over economic and political pursuits.</a:t>
            </a:r>
          </a:p>
          <a:p>
            <a:pPr lvl="1"/>
            <a:r>
              <a:rPr lang="en-US" sz="2000" dirty="0" smtClean="0"/>
              <a:t>Traced to Aristotle, who argued that individual diversity and private ownership are desirable.</a:t>
            </a:r>
          </a:p>
          <a:p>
            <a:pPr lvl="1"/>
            <a:r>
              <a:rPr lang="en-US" sz="2000" dirty="0" smtClean="0"/>
              <a:t>Refined in work of David Hume, Adam Smith, and John Stuart Mill.</a:t>
            </a:r>
          </a:p>
          <a:p>
            <a:r>
              <a:rPr lang="en-US" altLang="zh-TW" sz="2400" dirty="0" smtClean="0"/>
              <a:t>Individualism stresses:</a:t>
            </a:r>
          </a:p>
          <a:p>
            <a:pPr lvl="1"/>
            <a:r>
              <a:rPr lang="en-US" altLang="zh-TW" sz="2000" dirty="0" smtClean="0">
                <a:solidFill>
                  <a:srgbClr val="C00000"/>
                </a:solidFill>
              </a:rPr>
              <a:t>Individual freedom and self-expression</a:t>
            </a:r>
            <a:r>
              <a:rPr lang="en-US" altLang="zh-TW" sz="2000" dirty="0" smtClean="0"/>
              <a:t>.</a:t>
            </a:r>
          </a:p>
          <a:p>
            <a:pPr lvl="1"/>
            <a:r>
              <a:rPr lang="en-US" altLang="zh-TW" sz="2000" dirty="0" smtClean="0"/>
              <a:t>Letting people pursue self-interests to achieve the best overall good for society.</a:t>
            </a:r>
          </a:p>
          <a:p>
            <a:pPr lvl="1"/>
            <a:r>
              <a:rPr lang="en-US" altLang="zh-TW" sz="2000" dirty="0" smtClean="0"/>
              <a:t>Democratic systems and free markets.</a:t>
            </a:r>
          </a:p>
          <a:p>
            <a:pPr lvl="1"/>
            <a:endParaRPr lang="en-US" sz="2000" dirty="0"/>
          </a:p>
        </p:txBody>
      </p:sp>
      <p:sp>
        <p:nvSpPr>
          <p:cNvPr id="7" name="頁尾版面配置區 6"/>
          <p:cNvSpPr>
            <a:spLocks noGrp="1"/>
          </p:cNvSpPr>
          <p:nvPr>
            <p:ph type="ftr" sz="quarter" idx="10"/>
          </p:nvPr>
        </p:nvSpPr>
        <p:spPr/>
        <p:txBody>
          <a:bodyPr/>
          <a:lstStyle/>
          <a:p>
            <a:pPr>
              <a:defRPr/>
            </a:pPr>
            <a:r>
              <a:rPr lang="en-US" altLang="zh-TW" smtClean="0"/>
              <a:t>CYCU— Prof CK Farn</a:t>
            </a:r>
            <a:endParaRPr lang="en-US" altLang="zh-TW"/>
          </a:p>
        </p:txBody>
      </p:sp>
      <p:sp>
        <p:nvSpPr>
          <p:cNvPr id="8" name="投影片編號版面配置區 7"/>
          <p:cNvSpPr>
            <a:spLocks noGrp="1"/>
          </p:cNvSpPr>
          <p:nvPr>
            <p:ph type="sldNum" sz="quarter" idx="11"/>
          </p:nvPr>
        </p:nvSpPr>
        <p:spPr/>
        <p:txBody>
          <a:bodyPr/>
          <a:lstStyle/>
          <a:p>
            <a:pPr>
              <a:defRPr/>
            </a:pPr>
            <a:fld id="{A1587637-8D69-BA45-9C6E-5C5329076D69}" type="slidenum">
              <a:rPr lang="en-US" altLang="zh-TW" smtClean="0"/>
              <a:pPr>
                <a:defRPr/>
              </a:pPr>
              <a:t>8</a:t>
            </a:fld>
            <a:endParaRPr lang="en-US" altLang="zh-TW"/>
          </a:p>
        </p:txBody>
      </p:sp>
    </p:spTree>
    <p:extLst>
      <p:ext uri="{BB962C8B-B14F-4D97-AF65-F5344CB8AC3E}">
        <p14:creationId xmlns:p14="http://schemas.microsoft.com/office/powerpoint/2010/main" val="2108781423"/>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FAE442-D1B6-41B2-98FB-A948949E398D}"/>
              </a:ext>
            </a:extLst>
          </p:cNvPr>
          <p:cNvSpPr>
            <a:spLocks noGrp="1"/>
          </p:cNvSpPr>
          <p:nvPr>
            <p:ph type="title"/>
          </p:nvPr>
        </p:nvSpPr>
        <p:spPr/>
        <p:txBody>
          <a:bodyPr/>
          <a:lstStyle/>
          <a:p>
            <a:r>
              <a:rPr lang="en-US" dirty="0" smtClean="0"/>
              <a:t>Political Systems: </a:t>
            </a:r>
            <a:r>
              <a:rPr lang="en-US" altLang="en-US" sz="3600" dirty="0" smtClean="0">
                <a:solidFill>
                  <a:schemeClr val="bg1"/>
                </a:solidFill>
              </a:rPr>
              <a:t>Democracy and Totalitarianism</a:t>
            </a:r>
            <a:endParaRPr lang="en-US" sz="3600" dirty="0">
              <a:solidFill>
                <a:schemeClr val="bg1"/>
              </a:solidFill>
            </a:endParaRPr>
          </a:p>
        </p:txBody>
      </p:sp>
      <p:sp>
        <p:nvSpPr>
          <p:cNvPr id="3" name="Content Placeholder 2">
            <a:extLst>
              <a:ext uri="{FF2B5EF4-FFF2-40B4-BE49-F238E27FC236}">
                <a16:creationId xmlns="" xmlns:a16="http://schemas.microsoft.com/office/drawing/2014/main" id="{5F4E3A53-A248-42EA-83AC-3EE76CA2DE5A}"/>
              </a:ext>
            </a:extLst>
          </p:cNvPr>
          <p:cNvSpPr>
            <a:spLocks noGrp="1"/>
          </p:cNvSpPr>
          <p:nvPr>
            <p:ph idx="1"/>
          </p:nvPr>
        </p:nvSpPr>
        <p:spPr>
          <a:xfrm>
            <a:off x="685800" y="1772816"/>
            <a:ext cx="7772400" cy="4114800"/>
          </a:xfrm>
        </p:spPr>
        <p:txBody>
          <a:bodyPr/>
          <a:lstStyle/>
          <a:p>
            <a:r>
              <a:rPr lang="en-US" sz="2400" dirty="0" smtClean="0"/>
              <a:t>Democracy.</a:t>
            </a:r>
          </a:p>
          <a:p>
            <a:pPr lvl="1"/>
            <a:r>
              <a:rPr lang="en-US" sz="2000" dirty="0" smtClean="0"/>
              <a:t>Political system in which government is by the people, exercised either directly or through elected representatives.</a:t>
            </a:r>
          </a:p>
          <a:p>
            <a:pPr lvl="1"/>
            <a:r>
              <a:rPr lang="en-US" sz="2000" dirty="0" smtClean="0"/>
              <a:t>Most common form today is </a:t>
            </a:r>
            <a:r>
              <a:rPr lang="en-US" sz="2000" dirty="0" smtClean="0">
                <a:solidFill>
                  <a:srgbClr val="C00000"/>
                </a:solidFill>
              </a:rPr>
              <a:t>representative democracy</a:t>
            </a:r>
            <a:r>
              <a:rPr lang="en-US" sz="2000" dirty="0" smtClean="0"/>
              <a:t>: elected representatives vote on behalf of constituents.</a:t>
            </a:r>
          </a:p>
          <a:p>
            <a:r>
              <a:rPr lang="en-US" sz="2400" dirty="0" smtClean="0"/>
              <a:t>Main issues:</a:t>
            </a:r>
          </a:p>
          <a:p>
            <a:pPr lvl="1"/>
            <a:r>
              <a:rPr lang="en-US" sz="2000" dirty="0" smtClean="0"/>
              <a:t>Freedom of expression, opinion, and organization; free media; regular elections; universal adult suffrage; limited terms for elected officials; fair court system; nonpolitical state bureaucracy; nonpolitical police force and armed services; free access to state information.</a:t>
            </a:r>
            <a:endParaRPr lang="en-US" sz="2000" dirty="0"/>
          </a:p>
        </p:txBody>
      </p:sp>
      <p:sp>
        <p:nvSpPr>
          <p:cNvPr id="4" name="投影片編號版面配置區 3"/>
          <p:cNvSpPr>
            <a:spLocks noGrp="1"/>
          </p:cNvSpPr>
          <p:nvPr>
            <p:ph type="sldNum" sz="quarter" idx="11"/>
          </p:nvPr>
        </p:nvSpPr>
        <p:spPr/>
        <p:txBody>
          <a:bodyPr/>
          <a:lstStyle/>
          <a:p>
            <a:fld id="{68151E55-6873-49E2-B8D5-2F265E6F1973}" type="slidenum">
              <a:rPr lang="en-US" smtClean="0"/>
              <a:pPr/>
              <a:t>9</a:t>
            </a:fld>
            <a:endParaRPr lang="en-US"/>
          </a:p>
        </p:txBody>
      </p:sp>
      <p:sp>
        <p:nvSpPr>
          <p:cNvPr id="8" name="頁尾版面配置區 7"/>
          <p:cNvSpPr>
            <a:spLocks noGrp="1"/>
          </p:cNvSpPr>
          <p:nvPr>
            <p:ph type="ftr" sz="quarter" idx="10"/>
          </p:nvPr>
        </p:nvSpPr>
        <p:spPr/>
        <p:txBody>
          <a:bodyPr/>
          <a:lstStyle/>
          <a:p>
            <a:pPr>
              <a:defRPr/>
            </a:pPr>
            <a:r>
              <a:rPr lang="en-US" altLang="zh-TW" smtClean="0"/>
              <a:t>CYCU— Prof CK Farn</a:t>
            </a:r>
            <a:endParaRPr lang="en-US" altLang="zh-TW"/>
          </a:p>
        </p:txBody>
      </p:sp>
    </p:spTree>
    <p:extLst>
      <p:ext uri="{BB962C8B-B14F-4D97-AF65-F5344CB8AC3E}">
        <p14:creationId xmlns:p14="http://schemas.microsoft.com/office/powerpoint/2010/main" val="3820417294"/>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0ckf">
  <a:themeElements>
    <a:clrScheme name="0ckf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0ckf">
      <a:majorFont>
        <a:latin typeface="Arial"/>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0ckf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ckf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ckf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ckf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ckf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ckf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ckf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0ckf">
  <a:themeElements>
    <a:clrScheme name="0ckf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0ckf">
      <a:majorFont>
        <a:latin typeface="Arial"/>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0ckf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ckf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ckf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ckf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ckf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ckf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ckf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C:\Documents and Settings\ckfarn\Application Data\Microsoft\Templates\0ckf.pot</Template>
  <TotalTime>2700</TotalTime>
  <Words>3219</Words>
  <Application>Microsoft Office PowerPoint</Application>
  <PresentationFormat>如螢幕大小 (4:3)</PresentationFormat>
  <Paragraphs>262</Paragraphs>
  <Slides>24</Slides>
  <Notes>23</Notes>
  <HiddenSlides>0</HiddenSlides>
  <MMClips>0</MMClips>
  <ScaleCrop>false</ScaleCrop>
  <HeadingPairs>
    <vt:vector size="6" baseType="variant">
      <vt:variant>
        <vt:lpstr>使用字型</vt:lpstr>
      </vt:variant>
      <vt:variant>
        <vt:i4>8</vt:i4>
      </vt:variant>
      <vt:variant>
        <vt:lpstr>佈景主題</vt:lpstr>
      </vt:variant>
      <vt:variant>
        <vt:i4>2</vt:i4>
      </vt:variant>
      <vt:variant>
        <vt:lpstr>投影片標題</vt:lpstr>
      </vt:variant>
      <vt:variant>
        <vt:i4>24</vt:i4>
      </vt:variant>
    </vt:vector>
  </HeadingPairs>
  <TitlesOfParts>
    <vt:vector size="34" baseType="lpstr">
      <vt:lpstr>微軟正黑體</vt:lpstr>
      <vt:lpstr>新細明體</vt:lpstr>
      <vt:lpstr>標楷體</vt:lpstr>
      <vt:lpstr>Arial</vt:lpstr>
      <vt:lpstr>Calibri</vt:lpstr>
      <vt:lpstr>Times New Roman</vt:lpstr>
      <vt:lpstr>Webdings</vt:lpstr>
      <vt:lpstr>Wingdings</vt:lpstr>
      <vt:lpstr>0ckf</vt:lpstr>
      <vt:lpstr>1_0ckf</vt:lpstr>
      <vt:lpstr>National Difference in Political, Economic and Legal Systems</vt:lpstr>
      <vt:lpstr>Assignment #3</vt:lpstr>
      <vt:lpstr>Introduction:      International Business</vt:lpstr>
      <vt:lpstr>Political Systems</vt:lpstr>
      <vt:lpstr>Political Systems: Collectivism</vt:lpstr>
      <vt:lpstr>Political Systems: Socialism</vt:lpstr>
      <vt:lpstr>Political Systems: Socialism Evolves</vt:lpstr>
      <vt:lpstr>Political Systems: Individualism</vt:lpstr>
      <vt:lpstr>Political Systems: Democracy and Totalitarianism</vt:lpstr>
      <vt:lpstr>Political Systems:  Totalitarianism</vt:lpstr>
      <vt:lpstr>Political Systems:  4 Major forms of Totalitarianism</vt:lpstr>
      <vt:lpstr>Economic Systems</vt:lpstr>
      <vt:lpstr>Market Economy</vt:lpstr>
      <vt:lpstr>Command Economy</vt:lpstr>
      <vt:lpstr>Mixed Economy</vt:lpstr>
      <vt:lpstr>Legal Systems</vt:lpstr>
      <vt:lpstr>Different Legal Systems</vt:lpstr>
      <vt:lpstr>Property Rights </vt:lpstr>
      <vt:lpstr>Corruption</vt:lpstr>
      <vt:lpstr>Figure 2.1 Rankings of Corruption by Country, 2019</vt:lpstr>
      <vt:lpstr>Countering Corruption</vt:lpstr>
      <vt:lpstr>Intellectual Property</vt:lpstr>
      <vt:lpstr>Product Safety and Product Liability</vt:lpstr>
      <vt:lpstr>360° View:  Managerial Implications</vt:lpstr>
    </vt:vector>
  </TitlesOfParts>
  <Company>NCU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IBC2024 National_Diff_Sys</dc:title>
  <dc:creator>CK Farn</dc:creator>
  <cp:lastModifiedBy>CKFarn</cp:lastModifiedBy>
  <cp:revision>184</cp:revision>
  <dcterms:created xsi:type="dcterms:W3CDTF">1999-04-05T16:45:56Z</dcterms:created>
  <dcterms:modified xsi:type="dcterms:W3CDTF">2024-10-16T03:44:49Z</dcterms:modified>
</cp:coreProperties>
</file>