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97" r:id="rId2"/>
  </p:sldMasterIdLst>
  <p:notesMasterIdLst>
    <p:notesMasterId r:id="rId37"/>
  </p:notesMasterIdLst>
  <p:handoutMasterIdLst>
    <p:handoutMasterId r:id="rId38"/>
  </p:handoutMasterIdLst>
  <p:sldIdLst>
    <p:sldId id="565" r:id="rId3"/>
    <p:sldId id="748" r:id="rId4"/>
    <p:sldId id="749" r:id="rId5"/>
    <p:sldId id="752" r:id="rId6"/>
    <p:sldId id="294" r:id="rId7"/>
    <p:sldId id="295" r:id="rId8"/>
    <p:sldId id="296" r:id="rId9"/>
    <p:sldId id="750" r:id="rId10"/>
    <p:sldId id="298" r:id="rId11"/>
    <p:sldId id="299" r:id="rId12"/>
    <p:sldId id="300" r:id="rId13"/>
    <p:sldId id="301" r:id="rId14"/>
    <p:sldId id="302" r:id="rId15"/>
    <p:sldId id="753" r:id="rId16"/>
    <p:sldId id="304" r:id="rId17"/>
    <p:sldId id="305" r:id="rId18"/>
    <p:sldId id="307" r:id="rId19"/>
    <p:sldId id="308" r:id="rId20"/>
    <p:sldId id="623" r:id="rId21"/>
    <p:sldId id="318" r:id="rId22"/>
    <p:sldId id="751" r:id="rId23"/>
    <p:sldId id="319" r:id="rId24"/>
    <p:sldId id="320" r:id="rId25"/>
    <p:sldId id="321" r:id="rId26"/>
    <p:sldId id="322" r:id="rId27"/>
    <p:sldId id="338" r:id="rId28"/>
    <p:sldId id="323" r:id="rId29"/>
    <p:sldId id="755" r:id="rId30"/>
    <p:sldId id="756" r:id="rId31"/>
    <p:sldId id="757" r:id="rId32"/>
    <p:sldId id="758" r:id="rId33"/>
    <p:sldId id="759" r:id="rId34"/>
    <p:sldId id="760" r:id="rId35"/>
    <p:sldId id="754" r:id="rId36"/>
  </p:sldIdLst>
  <p:sldSz cx="9144000" cy="6858000" type="screen4x3"/>
  <p:notesSz cx="6858000" cy="9144000"/>
  <p:defaultTextStyle>
    <a:defPPr>
      <a:defRPr lang="zh-TW"/>
    </a:defPPr>
    <a:lvl1pPr algn="l" rtl="0" eaLnBrk="0" fontAlgn="base" hangingPunct="0">
      <a:spcBef>
        <a:spcPct val="0"/>
      </a:spcBef>
      <a:spcAft>
        <a:spcPct val="0"/>
      </a:spcAft>
      <a:defRPr kumimoji="1" sz="2400" kern="1200">
        <a:solidFill>
          <a:schemeClr val="tx1"/>
        </a:solidFill>
        <a:latin typeface="Times New Roman" panose="02020603050405020304" pitchFamily="18" charset="0"/>
        <a:ea typeface="新細明體" panose="02020500000000000000" pitchFamily="18" charset="-120"/>
        <a:cs typeface="+mn-cs"/>
      </a:defRPr>
    </a:lvl1pPr>
    <a:lvl2pPr marL="457200" algn="l" rtl="0" eaLnBrk="0" fontAlgn="base" hangingPunct="0">
      <a:spcBef>
        <a:spcPct val="0"/>
      </a:spcBef>
      <a:spcAft>
        <a:spcPct val="0"/>
      </a:spcAft>
      <a:defRPr kumimoji="1" sz="2400" kern="1200">
        <a:solidFill>
          <a:schemeClr val="tx1"/>
        </a:solidFill>
        <a:latin typeface="Times New Roman" panose="02020603050405020304" pitchFamily="18" charset="0"/>
        <a:ea typeface="新細明體" panose="02020500000000000000" pitchFamily="18" charset="-120"/>
        <a:cs typeface="+mn-cs"/>
      </a:defRPr>
    </a:lvl2pPr>
    <a:lvl3pPr marL="914400" algn="l" rtl="0" eaLnBrk="0" fontAlgn="base" hangingPunct="0">
      <a:spcBef>
        <a:spcPct val="0"/>
      </a:spcBef>
      <a:spcAft>
        <a:spcPct val="0"/>
      </a:spcAft>
      <a:defRPr kumimoji="1" sz="2400" kern="1200">
        <a:solidFill>
          <a:schemeClr val="tx1"/>
        </a:solidFill>
        <a:latin typeface="Times New Roman" panose="02020603050405020304" pitchFamily="18" charset="0"/>
        <a:ea typeface="新細明體" panose="02020500000000000000" pitchFamily="18" charset="-120"/>
        <a:cs typeface="+mn-cs"/>
      </a:defRPr>
    </a:lvl3pPr>
    <a:lvl4pPr marL="1371600" algn="l" rtl="0" eaLnBrk="0" fontAlgn="base" hangingPunct="0">
      <a:spcBef>
        <a:spcPct val="0"/>
      </a:spcBef>
      <a:spcAft>
        <a:spcPct val="0"/>
      </a:spcAft>
      <a:defRPr kumimoji="1" sz="2400" kern="1200">
        <a:solidFill>
          <a:schemeClr val="tx1"/>
        </a:solidFill>
        <a:latin typeface="Times New Roman" panose="02020603050405020304" pitchFamily="18" charset="0"/>
        <a:ea typeface="新細明體" panose="02020500000000000000" pitchFamily="18" charset="-120"/>
        <a:cs typeface="+mn-cs"/>
      </a:defRPr>
    </a:lvl4pPr>
    <a:lvl5pPr marL="1828800" algn="l" rtl="0" eaLnBrk="0" fontAlgn="base" hangingPunct="0">
      <a:spcBef>
        <a:spcPct val="0"/>
      </a:spcBef>
      <a:spcAft>
        <a:spcPct val="0"/>
      </a:spcAft>
      <a:defRPr kumimoji="1" sz="2400" kern="1200">
        <a:solidFill>
          <a:schemeClr val="tx1"/>
        </a:solidFill>
        <a:latin typeface="Times New Roman" panose="02020603050405020304" pitchFamily="18" charset="0"/>
        <a:ea typeface="新細明體" panose="02020500000000000000" pitchFamily="18" charset="-120"/>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新細明體" panose="02020500000000000000" pitchFamily="18" charset="-120"/>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新細明體" panose="02020500000000000000" pitchFamily="18" charset="-120"/>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新細明體" panose="02020500000000000000" pitchFamily="18" charset="-120"/>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新細明體" panose="02020500000000000000"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a:srgbClr val="FFCC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87"/>
    <p:restoredTop sz="94674"/>
  </p:normalViewPr>
  <p:slideViewPr>
    <p:cSldViewPr showGuides="1">
      <p:cViewPr varScale="1">
        <p:scale>
          <a:sx n="110" d="100"/>
          <a:sy n="110" d="100"/>
        </p:scale>
        <p:origin x="186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3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4" Type="http://schemas.openxmlformats.org/officeDocument/2006/relationships/image" Target="../media/image1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4" Type="http://schemas.openxmlformats.org/officeDocument/2006/relationships/image" Target="../media/image12.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Times New Roman" charset="0"/>
                <a:ea typeface="新細明體" charset="0"/>
                <a:cs typeface="新細明體" charset="0"/>
              </a:defRPr>
            </a:lvl1pPr>
          </a:lstStyle>
          <a:p>
            <a:pPr>
              <a:defRPr/>
            </a:pPr>
            <a:endParaRPr lang="zh-TW" altLang="en-US"/>
          </a:p>
        </p:txBody>
      </p:sp>
      <p:sp>
        <p:nvSpPr>
          <p:cNvPr id="3" name="日期版面配置區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C3E2AF53-F7EC-4863-832F-911E6F6E546D}" type="datetimeFigureOut">
              <a:rPr lang="zh-TW" altLang="en-US"/>
              <a:pPr>
                <a:defRPr/>
              </a:pPr>
              <a:t>2024/9/18</a:t>
            </a:fld>
            <a:endParaRPr lang="zh-TW" altLang="en-US"/>
          </a:p>
        </p:txBody>
      </p:sp>
      <p:sp>
        <p:nvSpPr>
          <p:cNvPr id="4" name="頁尾版面配置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Times New Roman" charset="0"/>
                <a:ea typeface="新細明體" charset="0"/>
                <a:cs typeface="新細明體" charset="0"/>
              </a:defRPr>
            </a:lvl1pPr>
          </a:lstStyle>
          <a:p>
            <a:pPr>
              <a:defRPr/>
            </a:pPr>
            <a:endParaRPr lang="zh-TW" altLang="en-US"/>
          </a:p>
        </p:txBody>
      </p:sp>
      <p:sp>
        <p:nvSpPr>
          <p:cNvPr id="5" name="投影片編號版面配置區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50E05963-6C40-4F66-A298-120635C71B00}" type="slidenum">
              <a:rPr lang="zh-TW" altLang="en-US"/>
              <a:pPr/>
              <a:t>‹#›</a:t>
            </a:fld>
            <a:endParaRPr lang="zh-TW" altLang="en-US"/>
          </a:p>
        </p:txBody>
      </p:sp>
    </p:spTree>
    <p:extLst>
      <p:ext uri="{BB962C8B-B14F-4D97-AF65-F5344CB8AC3E}">
        <p14:creationId xmlns:p14="http://schemas.microsoft.com/office/powerpoint/2010/main" val="22252011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atin typeface="Times New Roman" panose="02020603050405020304" pitchFamily="18" charset="0"/>
                <a:ea typeface="新細明體" panose="02020500000000000000" pitchFamily="18" charset="-120"/>
                <a:cs typeface="+mn-cs"/>
              </a:defRPr>
            </a:lvl1pPr>
          </a:lstStyle>
          <a:p>
            <a:pPr>
              <a:defRPr/>
            </a:pPr>
            <a:endParaRPr lang="en-US" altLang="zh-TW"/>
          </a:p>
        </p:txBody>
      </p:sp>
      <p:sp>
        <p:nvSpPr>
          <p:cNvPr id="3075" name="Rectangle 3"/>
          <p:cNvSpPr>
            <a:spLocks noGrp="1" noChangeArrowheads="1"/>
          </p:cNvSpPr>
          <p:nvPr>
            <p:ph type="dt" idx="1"/>
          </p:nvPr>
        </p:nvSpPr>
        <p:spPr bwMode="auto">
          <a:xfrm>
            <a:off x="388620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anose="02020603050405020304" pitchFamily="18" charset="0"/>
                <a:ea typeface="新細明體" panose="02020500000000000000" pitchFamily="18" charset="-120"/>
                <a:cs typeface="+mn-cs"/>
              </a:defRPr>
            </a:lvl1pPr>
          </a:lstStyle>
          <a:p>
            <a:pPr>
              <a:defRPr/>
            </a:pPr>
            <a:endParaRPr lang="en-US" altLang="zh-TW"/>
          </a:p>
        </p:txBody>
      </p:sp>
      <p:sp>
        <p:nvSpPr>
          <p:cNvPr id="297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zh-TW" altLang="en-US" noProof="0"/>
              <a:t>按一下以編輯母片文字樣式</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Times New Roman" panose="02020603050405020304" pitchFamily="18" charset="0"/>
                <a:ea typeface="新細明體" panose="02020500000000000000" pitchFamily="18" charset="-120"/>
                <a:cs typeface="+mn-cs"/>
              </a:defRPr>
            </a:lvl1pPr>
          </a:lstStyle>
          <a:p>
            <a:pPr>
              <a:defRPr/>
            </a:pPr>
            <a:endParaRPr lang="en-US" altLang="zh-TW"/>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197146E2-B17D-4474-9637-946B3F3A44F8}" type="slidenum">
              <a:rPr lang="en-US" altLang="zh-TW"/>
              <a:pPr/>
              <a:t>‹#›</a:t>
            </a:fld>
            <a:endParaRPr lang="en-US" altLang="zh-TW"/>
          </a:p>
        </p:txBody>
      </p:sp>
    </p:spTree>
    <p:extLst>
      <p:ext uri="{BB962C8B-B14F-4D97-AF65-F5344CB8AC3E}">
        <p14:creationId xmlns:p14="http://schemas.microsoft.com/office/powerpoint/2010/main" val="30619319"/>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Times New Roman" panose="02020603050405020304" pitchFamily="18" charset="0"/>
        <a:ea typeface="新細明體" panose="02020500000000000000" pitchFamily="18" charset="-120"/>
        <a:cs typeface="新細明體" charset="0"/>
      </a:defRPr>
    </a:lvl1pPr>
    <a:lvl2pPr marL="457200" algn="l" rtl="0" eaLnBrk="0" fontAlgn="base" hangingPunct="0">
      <a:spcBef>
        <a:spcPct val="30000"/>
      </a:spcBef>
      <a:spcAft>
        <a:spcPct val="0"/>
      </a:spcAft>
      <a:defRPr kumimoji="1" sz="1200" kern="1200">
        <a:solidFill>
          <a:schemeClr val="tx1"/>
        </a:solidFill>
        <a:latin typeface="Times New Roman" panose="02020603050405020304" pitchFamily="18" charset="0"/>
        <a:ea typeface="新細明體" panose="02020500000000000000" pitchFamily="18" charset="-120"/>
        <a:cs typeface="+mn-cs"/>
      </a:defRPr>
    </a:lvl2pPr>
    <a:lvl3pPr marL="914400" algn="l" rtl="0" eaLnBrk="0" fontAlgn="base" hangingPunct="0">
      <a:spcBef>
        <a:spcPct val="30000"/>
      </a:spcBef>
      <a:spcAft>
        <a:spcPct val="0"/>
      </a:spcAft>
      <a:defRPr kumimoji="1" sz="1200" kern="1200">
        <a:solidFill>
          <a:schemeClr val="tx1"/>
        </a:solidFill>
        <a:latin typeface="Times New Roman" panose="02020603050405020304" pitchFamily="18" charset="0"/>
        <a:ea typeface="新細明體" panose="02020500000000000000" pitchFamily="18" charset="-120"/>
        <a:cs typeface="+mn-cs"/>
      </a:defRPr>
    </a:lvl3pPr>
    <a:lvl4pPr marL="1371600" algn="l" rtl="0" eaLnBrk="0" fontAlgn="base" hangingPunct="0">
      <a:spcBef>
        <a:spcPct val="30000"/>
      </a:spcBef>
      <a:spcAft>
        <a:spcPct val="0"/>
      </a:spcAft>
      <a:defRPr kumimoji="1" sz="1200" kern="1200">
        <a:solidFill>
          <a:schemeClr val="tx1"/>
        </a:solidFill>
        <a:latin typeface="Times New Roman" panose="02020603050405020304" pitchFamily="18" charset="0"/>
        <a:ea typeface="新細明體" panose="02020500000000000000" pitchFamily="18" charset="-120"/>
        <a:cs typeface="+mn-cs"/>
      </a:defRPr>
    </a:lvl4pPr>
    <a:lvl5pPr marL="1828800" algn="l" rtl="0" eaLnBrk="0" fontAlgn="base" hangingPunct="0">
      <a:spcBef>
        <a:spcPct val="30000"/>
      </a:spcBef>
      <a:spcAft>
        <a:spcPct val="0"/>
      </a:spcAft>
      <a:defRPr kumimoji="1" sz="1200" kern="1200">
        <a:solidFill>
          <a:schemeClr val="tx1"/>
        </a:solidFill>
        <a:latin typeface="Times New Roman" panose="02020603050405020304" pitchFamily="18" charset="0"/>
        <a:ea typeface="新細明體" panose="02020500000000000000"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D4309A15-2CC5-4487-9F18-A301A5732A97}" type="slidenum">
              <a:rPr lang="en-US" altLang="zh-TW" sz="1200"/>
              <a:pPr/>
              <a:t>1</a:t>
            </a:fld>
            <a:endParaRPr lang="en-US" altLang="zh-TW" sz="1200"/>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TW" altLang="zh-TW" smtClean="0"/>
          </a:p>
        </p:txBody>
      </p:sp>
    </p:spTree>
    <p:extLst>
      <p:ext uri="{BB962C8B-B14F-4D97-AF65-F5344CB8AC3E}">
        <p14:creationId xmlns:p14="http://schemas.microsoft.com/office/powerpoint/2010/main" val="393756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kumimoji="1" sz="1200">
                <a:solidFill>
                  <a:schemeClr val="tx1"/>
                </a:solidFill>
                <a:latin typeface="Times New Roman" panose="02020603050405020304" pitchFamily="18" charset="0"/>
                <a:ea typeface="新細明體" panose="02020500000000000000" pitchFamily="18" charset="-120"/>
              </a:defRPr>
            </a:lvl1pPr>
            <a:lvl2pPr marL="742950" indent="-285750">
              <a:spcBef>
                <a:spcPct val="30000"/>
              </a:spcBef>
              <a:defRPr kumimoji="1" sz="1200">
                <a:solidFill>
                  <a:schemeClr val="tx1"/>
                </a:solidFill>
                <a:latin typeface="Times New Roman" panose="02020603050405020304" pitchFamily="18" charset="0"/>
                <a:ea typeface="新細明體" panose="02020500000000000000" pitchFamily="18" charset="-120"/>
              </a:defRPr>
            </a:lvl2pPr>
            <a:lvl3pPr marL="1143000" indent="-228600">
              <a:spcBef>
                <a:spcPct val="30000"/>
              </a:spcBef>
              <a:defRPr kumimoji="1" sz="1200">
                <a:solidFill>
                  <a:schemeClr val="tx1"/>
                </a:solidFill>
                <a:latin typeface="Times New Roman" panose="02020603050405020304" pitchFamily="18" charset="0"/>
                <a:ea typeface="新細明體" panose="02020500000000000000" pitchFamily="18" charset="-120"/>
              </a:defRPr>
            </a:lvl3pPr>
            <a:lvl4pPr marL="1600200" indent="-228600">
              <a:spcBef>
                <a:spcPct val="30000"/>
              </a:spcBef>
              <a:defRPr kumimoji="1" sz="1200">
                <a:solidFill>
                  <a:schemeClr val="tx1"/>
                </a:solidFill>
                <a:latin typeface="Times New Roman" panose="02020603050405020304" pitchFamily="18" charset="0"/>
                <a:ea typeface="新細明體" panose="02020500000000000000" pitchFamily="18" charset="-120"/>
              </a:defRPr>
            </a:lvl4pPr>
            <a:lvl5pPr marL="2057400" indent="-228600">
              <a:spcBef>
                <a:spcPct val="30000"/>
              </a:spcBef>
              <a:defRPr kumimoji="1" sz="12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新細明體" panose="02020500000000000000" pitchFamily="18" charset="-120"/>
              </a:defRPr>
            </a:lvl9pPr>
          </a:lstStyle>
          <a:p>
            <a:pPr>
              <a:spcBef>
                <a:spcPct val="0"/>
              </a:spcBef>
            </a:pPr>
            <a:fld id="{A54384F7-AA9F-4816-AD51-E448EFE89E2E}" type="slidenum">
              <a:rPr lang="en-US" altLang="zh-TW"/>
              <a:pPr>
                <a:spcBef>
                  <a:spcPct val="0"/>
                </a:spcBef>
              </a:pPr>
              <a:t>19</a:t>
            </a:fld>
            <a:endParaRPr lang="en-US" altLang="zh-TW"/>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zh-TW" altLang="zh-TW" smtClean="0"/>
          </a:p>
        </p:txBody>
      </p:sp>
    </p:spTree>
    <p:extLst>
      <p:ext uri="{BB962C8B-B14F-4D97-AF65-F5344CB8AC3E}">
        <p14:creationId xmlns:p14="http://schemas.microsoft.com/office/powerpoint/2010/main" val="385703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自訂版面配置">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頁尾版面配置區 2"/>
          <p:cNvSpPr>
            <a:spLocks noGrp="1"/>
          </p:cNvSpPr>
          <p:nvPr>
            <p:ph type="ftr" sz="quarter" idx="10"/>
          </p:nvPr>
        </p:nvSpPr>
        <p:spPr/>
        <p:txBody>
          <a:bodyPr/>
          <a:lstStyle>
            <a:lvl1pPr>
              <a:defRPr/>
            </a:lvl1pPr>
          </a:lstStyle>
          <a:p>
            <a:pPr>
              <a:defRPr/>
            </a:pPr>
            <a:r>
              <a:rPr lang="en-US" altLang="zh-TW"/>
              <a:t>CYCU— Prof CK Farn</a:t>
            </a:r>
          </a:p>
        </p:txBody>
      </p:sp>
      <p:sp>
        <p:nvSpPr>
          <p:cNvPr id="4" name="投影片編號版面配置區 3"/>
          <p:cNvSpPr>
            <a:spLocks noGrp="1"/>
          </p:cNvSpPr>
          <p:nvPr>
            <p:ph type="sldNum" sz="quarter" idx="11"/>
          </p:nvPr>
        </p:nvSpPr>
        <p:spPr/>
        <p:txBody>
          <a:bodyPr/>
          <a:lstStyle>
            <a:lvl1pPr>
              <a:defRPr/>
            </a:lvl1pPr>
          </a:lstStyle>
          <a:p>
            <a:fld id="{1DA024BA-1348-4FE3-9587-E0B8CE32A3F7}" type="slidenum">
              <a:rPr lang="en-US" altLang="zh-TW"/>
              <a:pPr/>
              <a:t>‹#›</a:t>
            </a:fld>
            <a:endParaRPr lang="en-US" altLang="zh-TW"/>
          </a:p>
        </p:txBody>
      </p:sp>
    </p:spTree>
    <p:extLst>
      <p:ext uri="{BB962C8B-B14F-4D97-AF65-F5344CB8AC3E}">
        <p14:creationId xmlns:p14="http://schemas.microsoft.com/office/powerpoint/2010/main" val="3967485862"/>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30238" y="457200"/>
            <a:ext cx="2949575"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Rectangle 1029"/>
          <p:cNvSpPr>
            <a:spLocks noGrp="1" noChangeArrowheads="1"/>
          </p:cNvSpPr>
          <p:nvPr>
            <p:ph type="ftr" sz="quarter" idx="10"/>
          </p:nvPr>
        </p:nvSpPr>
        <p:spPr/>
        <p:txBody>
          <a:bodyPr/>
          <a:lstStyle>
            <a:lvl1pPr>
              <a:defRPr/>
            </a:lvl1pPr>
          </a:lstStyle>
          <a:p>
            <a:pPr>
              <a:defRPr/>
            </a:pPr>
            <a:r>
              <a:rPr lang="en-US" altLang="zh-TW"/>
              <a:t>CYCU— Prof CK Farn</a:t>
            </a:r>
          </a:p>
        </p:txBody>
      </p:sp>
      <p:sp>
        <p:nvSpPr>
          <p:cNvPr id="6" name="Rectangle 1030"/>
          <p:cNvSpPr>
            <a:spLocks noGrp="1" noChangeArrowheads="1"/>
          </p:cNvSpPr>
          <p:nvPr>
            <p:ph type="sldNum" sz="quarter" idx="11"/>
          </p:nvPr>
        </p:nvSpPr>
        <p:spPr/>
        <p:txBody>
          <a:bodyPr/>
          <a:lstStyle>
            <a:lvl1pPr>
              <a:defRPr/>
            </a:lvl1pPr>
          </a:lstStyle>
          <a:p>
            <a:fld id="{3823909E-280F-481E-9C2E-1FDE41159C97}" type="slidenum">
              <a:rPr lang="en-US" altLang="zh-TW"/>
              <a:pPr/>
              <a:t>‹#›</a:t>
            </a:fld>
            <a:endParaRPr lang="en-US" altLang="zh-TW"/>
          </a:p>
        </p:txBody>
      </p:sp>
    </p:spTree>
    <p:extLst>
      <p:ext uri="{BB962C8B-B14F-4D97-AF65-F5344CB8AC3E}">
        <p14:creationId xmlns:p14="http://schemas.microsoft.com/office/powerpoint/2010/main" val="111023952"/>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630238" y="457200"/>
            <a:ext cx="2949575"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Rectangle 1029"/>
          <p:cNvSpPr>
            <a:spLocks noGrp="1" noChangeArrowheads="1"/>
          </p:cNvSpPr>
          <p:nvPr>
            <p:ph type="ftr" sz="quarter" idx="10"/>
          </p:nvPr>
        </p:nvSpPr>
        <p:spPr/>
        <p:txBody>
          <a:bodyPr/>
          <a:lstStyle>
            <a:lvl1pPr>
              <a:defRPr/>
            </a:lvl1pPr>
          </a:lstStyle>
          <a:p>
            <a:pPr>
              <a:defRPr/>
            </a:pPr>
            <a:r>
              <a:rPr lang="en-US" altLang="zh-TW"/>
              <a:t>CYCU— Prof CK Farn</a:t>
            </a:r>
          </a:p>
        </p:txBody>
      </p:sp>
      <p:sp>
        <p:nvSpPr>
          <p:cNvPr id="6" name="Rectangle 1030"/>
          <p:cNvSpPr>
            <a:spLocks noGrp="1" noChangeArrowheads="1"/>
          </p:cNvSpPr>
          <p:nvPr>
            <p:ph type="sldNum" sz="quarter" idx="11"/>
          </p:nvPr>
        </p:nvSpPr>
        <p:spPr/>
        <p:txBody>
          <a:bodyPr/>
          <a:lstStyle>
            <a:lvl1pPr>
              <a:defRPr/>
            </a:lvl1pPr>
          </a:lstStyle>
          <a:p>
            <a:fld id="{9FFBB56B-B57F-4AD9-9B9C-2416DAF8B7A7}" type="slidenum">
              <a:rPr lang="en-US" altLang="zh-TW"/>
              <a:pPr/>
              <a:t>‹#›</a:t>
            </a:fld>
            <a:endParaRPr lang="en-US" altLang="zh-TW"/>
          </a:p>
        </p:txBody>
      </p:sp>
    </p:spTree>
    <p:extLst>
      <p:ext uri="{BB962C8B-B14F-4D97-AF65-F5344CB8AC3E}">
        <p14:creationId xmlns:p14="http://schemas.microsoft.com/office/powerpoint/2010/main" val="3292073975"/>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1029"/>
          <p:cNvSpPr>
            <a:spLocks noGrp="1" noChangeArrowheads="1"/>
          </p:cNvSpPr>
          <p:nvPr>
            <p:ph type="ftr" sz="quarter" idx="10"/>
          </p:nvPr>
        </p:nvSpPr>
        <p:spPr/>
        <p:txBody>
          <a:bodyPr/>
          <a:lstStyle>
            <a:lvl1pPr>
              <a:defRPr/>
            </a:lvl1pPr>
          </a:lstStyle>
          <a:p>
            <a:pPr>
              <a:defRPr/>
            </a:pPr>
            <a:r>
              <a:rPr lang="en-US" altLang="zh-TW"/>
              <a:t>CYCU— Prof CK Farn</a:t>
            </a:r>
          </a:p>
        </p:txBody>
      </p:sp>
      <p:sp>
        <p:nvSpPr>
          <p:cNvPr id="5" name="Rectangle 1030"/>
          <p:cNvSpPr>
            <a:spLocks noGrp="1" noChangeArrowheads="1"/>
          </p:cNvSpPr>
          <p:nvPr>
            <p:ph type="sldNum" sz="quarter" idx="11"/>
          </p:nvPr>
        </p:nvSpPr>
        <p:spPr/>
        <p:txBody>
          <a:bodyPr/>
          <a:lstStyle>
            <a:lvl1pPr>
              <a:defRPr/>
            </a:lvl1pPr>
          </a:lstStyle>
          <a:p>
            <a:fld id="{902ED0DA-DD4C-4172-8342-74C5D19040E7}" type="slidenum">
              <a:rPr lang="en-US" altLang="zh-TW"/>
              <a:pPr/>
              <a:t>‹#›</a:t>
            </a:fld>
            <a:endParaRPr lang="en-US" altLang="zh-TW"/>
          </a:p>
        </p:txBody>
      </p:sp>
    </p:spTree>
    <p:extLst>
      <p:ext uri="{BB962C8B-B14F-4D97-AF65-F5344CB8AC3E}">
        <p14:creationId xmlns:p14="http://schemas.microsoft.com/office/powerpoint/2010/main" val="3609205957"/>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515100" y="381000"/>
            <a:ext cx="1943100" cy="5715000"/>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685800" y="381000"/>
            <a:ext cx="5676900" cy="5715000"/>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1029"/>
          <p:cNvSpPr>
            <a:spLocks noGrp="1" noChangeArrowheads="1"/>
          </p:cNvSpPr>
          <p:nvPr>
            <p:ph type="ftr" sz="quarter" idx="10"/>
          </p:nvPr>
        </p:nvSpPr>
        <p:spPr/>
        <p:txBody>
          <a:bodyPr/>
          <a:lstStyle>
            <a:lvl1pPr>
              <a:defRPr/>
            </a:lvl1pPr>
          </a:lstStyle>
          <a:p>
            <a:pPr>
              <a:defRPr/>
            </a:pPr>
            <a:r>
              <a:rPr lang="en-US" altLang="zh-TW"/>
              <a:t>CYCU— Prof CK Farn</a:t>
            </a:r>
          </a:p>
        </p:txBody>
      </p:sp>
      <p:sp>
        <p:nvSpPr>
          <p:cNvPr id="5" name="Rectangle 1030"/>
          <p:cNvSpPr>
            <a:spLocks noGrp="1" noChangeArrowheads="1"/>
          </p:cNvSpPr>
          <p:nvPr>
            <p:ph type="sldNum" sz="quarter" idx="11"/>
          </p:nvPr>
        </p:nvSpPr>
        <p:spPr/>
        <p:txBody>
          <a:bodyPr/>
          <a:lstStyle>
            <a:lvl1pPr>
              <a:defRPr/>
            </a:lvl1pPr>
          </a:lstStyle>
          <a:p>
            <a:fld id="{A5BC6AE9-849B-4146-B471-0E420A5DD309}" type="slidenum">
              <a:rPr lang="en-US" altLang="zh-TW"/>
              <a:pPr/>
              <a:t>‹#›</a:t>
            </a:fld>
            <a:endParaRPr lang="en-US" altLang="zh-TW"/>
          </a:p>
        </p:txBody>
      </p:sp>
    </p:spTree>
    <p:extLst>
      <p:ext uri="{BB962C8B-B14F-4D97-AF65-F5344CB8AC3E}">
        <p14:creationId xmlns:p14="http://schemas.microsoft.com/office/powerpoint/2010/main" val="2440913188"/>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wo Horizontal Main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342900" y="304800"/>
            <a:ext cx="8458200" cy="678611"/>
          </a:xfrm>
          <a:prstGeom prst="rect">
            <a:avLst/>
          </a:prstGeom>
        </p:spPr>
        <p:txBody>
          <a:bodyPr>
            <a:noAutofit/>
          </a:bodyPr>
          <a:lstStyle>
            <a:lvl1pPr>
              <a:lnSpc>
                <a:spcPct val="100000"/>
              </a:lnSpc>
              <a:defRPr sz="2400"/>
            </a:lvl1pPr>
          </a:lstStyle>
          <a:p>
            <a:r>
              <a:rPr lang="zh-TW" altLang="en-US"/>
              <a:t>按一下以編輯母片標題樣式</a:t>
            </a:r>
            <a:endParaRPr lang="en-US" dirty="0"/>
          </a:p>
        </p:txBody>
      </p:sp>
      <p:sp>
        <p:nvSpPr>
          <p:cNvPr id="5" name="Content Placeholder 1"/>
          <p:cNvSpPr>
            <a:spLocks noGrp="1"/>
          </p:cNvSpPr>
          <p:nvPr>
            <p:ph sz="quarter" idx="11"/>
          </p:nvPr>
        </p:nvSpPr>
        <p:spPr>
          <a:xfrm>
            <a:off x="342900" y="1276709"/>
            <a:ext cx="8458200" cy="2838091"/>
          </a:xfrm>
          <a:prstGeom prst="rect">
            <a:avLst/>
          </a:prstGeom>
        </p:spPr>
        <p:txBody>
          <a:bodyPr>
            <a:noAutofit/>
          </a:bodyPr>
          <a:lstStyle>
            <a:lvl1pPr>
              <a:defRPr sz="2400"/>
            </a:lvl1pPr>
            <a:lvl2pPr>
              <a:defRPr sz="2400"/>
            </a:lvl2pPr>
            <a:lvl3pPr marL="640080">
              <a:defRPr sz="2000"/>
            </a:lvl3pPr>
          </a:lstStyle>
          <a:p>
            <a:pPr lvl="0"/>
            <a:r>
              <a:rPr lang="zh-TW" altLang="en-US"/>
              <a:t>編輯母片文字樣式</a:t>
            </a:r>
          </a:p>
          <a:p>
            <a:pPr lvl="1"/>
            <a:r>
              <a:rPr lang="zh-TW" altLang="en-US"/>
              <a:t>第二層</a:t>
            </a:r>
          </a:p>
          <a:p>
            <a:pPr lvl="2"/>
            <a:r>
              <a:rPr lang="zh-TW" altLang="en-US"/>
              <a:t>第三層</a:t>
            </a:r>
          </a:p>
        </p:txBody>
      </p:sp>
      <p:sp>
        <p:nvSpPr>
          <p:cNvPr id="6" name="Content Placeholder 2"/>
          <p:cNvSpPr>
            <a:spLocks noGrp="1"/>
          </p:cNvSpPr>
          <p:nvPr>
            <p:ph sz="quarter" idx="14"/>
          </p:nvPr>
        </p:nvSpPr>
        <p:spPr>
          <a:xfrm>
            <a:off x="342900" y="4343400"/>
            <a:ext cx="8458200" cy="1905000"/>
          </a:xfrm>
        </p:spPr>
        <p:txBody>
          <a:bodyPr>
            <a:noAutofit/>
          </a:bodyPr>
          <a:lstStyle>
            <a:lvl1pPr>
              <a:defRPr sz="2400"/>
            </a:lvl1pPr>
            <a:lvl2pPr>
              <a:defRPr sz="2400"/>
            </a:lvl2pPr>
            <a:lvl3pPr marL="640080">
              <a:defRPr sz="2000"/>
            </a:lvl3pPr>
            <a:lvl4pPr marL="455613" indent="0">
              <a:buNone/>
              <a:defRPr/>
            </a:lvl4pPr>
          </a:lstStyle>
          <a:p>
            <a:pPr lvl="0"/>
            <a:r>
              <a:rPr lang="zh-TW" altLang="en-US"/>
              <a:t>編輯母片文字樣式</a:t>
            </a:r>
          </a:p>
          <a:p>
            <a:pPr lvl="1"/>
            <a:r>
              <a:rPr lang="zh-TW" altLang="en-US"/>
              <a:t>第二層</a:t>
            </a:r>
          </a:p>
          <a:p>
            <a:pPr lvl="2"/>
            <a:r>
              <a:rPr lang="zh-TW" altLang="en-US"/>
              <a:t>第三層</a:t>
            </a:r>
          </a:p>
        </p:txBody>
      </p:sp>
      <p:sp>
        <p:nvSpPr>
          <p:cNvPr id="8" name="Appendix Link"/>
          <p:cNvSpPr>
            <a:spLocks noGrp="1"/>
          </p:cNvSpPr>
          <p:nvPr>
            <p:ph type="body" sz="quarter" idx="29"/>
          </p:nvPr>
        </p:nvSpPr>
        <p:spPr>
          <a:xfrm>
            <a:off x="3200400" y="6324600"/>
            <a:ext cx="2743200" cy="192024"/>
          </a:xfrm>
        </p:spPr>
        <p:txBody>
          <a:bodyPr anchor="b">
            <a:noAutofit/>
          </a:bodyPr>
          <a:lstStyle>
            <a:lvl1pPr algn="ctr">
              <a:defRPr sz="900"/>
            </a:lvl1pPr>
          </a:lstStyle>
          <a:p>
            <a:pPr lvl="0"/>
            <a:r>
              <a:rPr lang="zh-TW" altLang="en-US"/>
              <a:t>編輯母片文字樣式</a:t>
            </a:r>
          </a:p>
        </p:txBody>
      </p:sp>
      <p:sp>
        <p:nvSpPr>
          <p:cNvPr id="10" name="Image Credit"/>
          <p:cNvSpPr>
            <a:spLocks noGrp="1"/>
          </p:cNvSpPr>
          <p:nvPr>
            <p:ph type="body" sz="quarter" idx="30"/>
          </p:nvPr>
        </p:nvSpPr>
        <p:spPr>
          <a:xfrm>
            <a:off x="1562101" y="6684963"/>
            <a:ext cx="6976872" cy="173736"/>
          </a:xfrm>
        </p:spPr>
        <p:txBody>
          <a:bodyPr anchor="ctr">
            <a:noAutofit/>
          </a:bodyPr>
          <a:lstStyle>
            <a:lvl1pPr algn="r">
              <a:defRPr sz="800">
                <a:solidFill>
                  <a:srgbClr val="595959"/>
                </a:solidFill>
              </a:defRPr>
            </a:lvl1pPr>
          </a:lstStyle>
          <a:p>
            <a:pPr lvl="0"/>
            <a:r>
              <a:rPr lang="zh-TW" altLang="en-US"/>
              <a:t>編輯母片文字樣式</a:t>
            </a:r>
          </a:p>
        </p:txBody>
      </p:sp>
    </p:spTree>
    <p:extLst>
      <p:ext uri="{BB962C8B-B14F-4D97-AF65-F5344CB8AC3E}">
        <p14:creationId xmlns:p14="http://schemas.microsoft.com/office/powerpoint/2010/main" val="30305436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ix Main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342900" y="304800"/>
            <a:ext cx="8458200" cy="678611"/>
          </a:xfrm>
          <a:prstGeom prst="rect">
            <a:avLst/>
          </a:prstGeom>
        </p:spPr>
        <p:txBody>
          <a:bodyPr>
            <a:noAutofit/>
          </a:bodyPr>
          <a:lstStyle>
            <a:lvl1pPr>
              <a:lnSpc>
                <a:spcPct val="100000"/>
              </a:lnSpc>
              <a:defRPr sz="2400"/>
            </a:lvl1pPr>
          </a:lstStyle>
          <a:p>
            <a:r>
              <a:rPr lang="zh-TW" altLang="en-US"/>
              <a:t>按一下以編輯母片標題樣式</a:t>
            </a:r>
            <a:endParaRPr lang="en-US" dirty="0"/>
          </a:p>
        </p:txBody>
      </p:sp>
      <p:sp>
        <p:nvSpPr>
          <p:cNvPr id="5" name="Content Placeholder 1"/>
          <p:cNvSpPr>
            <a:spLocks noGrp="1"/>
          </p:cNvSpPr>
          <p:nvPr>
            <p:ph sz="quarter" idx="11"/>
          </p:nvPr>
        </p:nvSpPr>
        <p:spPr>
          <a:xfrm>
            <a:off x="342900" y="1276710"/>
            <a:ext cx="8458200" cy="612476"/>
          </a:xfrm>
          <a:prstGeom prst="rect">
            <a:avLst/>
          </a:prstGeom>
        </p:spPr>
        <p:txBody>
          <a:bodyPr>
            <a:noAutofit/>
          </a:bodyPr>
          <a:lstStyle>
            <a:lvl1pPr>
              <a:defRPr sz="2400"/>
            </a:lvl1pPr>
            <a:lvl2pPr>
              <a:defRPr sz="2400"/>
            </a:lvl2pPr>
            <a:lvl3pPr marL="640080">
              <a:defRPr sz="2000"/>
            </a:lvl3pPr>
          </a:lstStyle>
          <a:p>
            <a:pPr lvl="0"/>
            <a:r>
              <a:rPr lang="zh-TW" altLang="en-US"/>
              <a:t>編輯母片文字樣式</a:t>
            </a:r>
          </a:p>
          <a:p>
            <a:pPr lvl="1"/>
            <a:r>
              <a:rPr lang="zh-TW" altLang="en-US"/>
              <a:t>第二層</a:t>
            </a:r>
          </a:p>
          <a:p>
            <a:pPr lvl="2"/>
            <a:r>
              <a:rPr lang="zh-TW" altLang="en-US"/>
              <a:t>第三層</a:t>
            </a:r>
          </a:p>
        </p:txBody>
      </p:sp>
      <p:sp>
        <p:nvSpPr>
          <p:cNvPr id="6" name="Content Placeholder 2"/>
          <p:cNvSpPr>
            <a:spLocks noGrp="1"/>
          </p:cNvSpPr>
          <p:nvPr>
            <p:ph sz="quarter" idx="14"/>
          </p:nvPr>
        </p:nvSpPr>
        <p:spPr>
          <a:xfrm>
            <a:off x="342900" y="2070496"/>
            <a:ext cx="8458200" cy="649138"/>
          </a:xfrm>
        </p:spPr>
        <p:txBody>
          <a:bodyPr>
            <a:noAutofit/>
          </a:bodyPr>
          <a:lstStyle>
            <a:lvl1pPr>
              <a:defRPr sz="2400"/>
            </a:lvl1pPr>
            <a:lvl2pPr>
              <a:defRPr sz="2400"/>
            </a:lvl2pPr>
            <a:lvl3pPr marL="640080">
              <a:defRPr sz="2000"/>
            </a:lvl3pPr>
          </a:lstStyle>
          <a:p>
            <a:pPr lvl="0"/>
            <a:r>
              <a:rPr lang="zh-TW" altLang="en-US"/>
              <a:t>編輯母片文字樣式</a:t>
            </a:r>
          </a:p>
          <a:p>
            <a:pPr lvl="1"/>
            <a:r>
              <a:rPr lang="zh-TW" altLang="en-US"/>
              <a:t>第二層</a:t>
            </a:r>
          </a:p>
          <a:p>
            <a:pPr lvl="2"/>
            <a:r>
              <a:rPr lang="zh-TW" altLang="en-US"/>
              <a:t>第三層</a:t>
            </a:r>
          </a:p>
        </p:txBody>
      </p:sp>
      <p:sp>
        <p:nvSpPr>
          <p:cNvPr id="8" name="Content Placeholder 3"/>
          <p:cNvSpPr>
            <a:spLocks noGrp="1"/>
          </p:cNvSpPr>
          <p:nvPr>
            <p:ph sz="quarter" idx="15"/>
          </p:nvPr>
        </p:nvSpPr>
        <p:spPr>
          <a:xfrm>
            <a:off x="342900" y="2900944"/>
            <a:ext cx="8458200" cy="673100"/>
          </a:xfrm>
        </p:spPr>
        <p:txBody>
          <a:bodyPr>
            <a:noAutofit/>
          </a:bodyPr>
          <a:lstStyle>
            <a:lvl1pPr>
              <a:defRPr sz="2400"/>
            </a:lvl1pPr>
            <a:lvl2pPr>
              <a:defRPr sz="2400"/>
            </a:lvl2pPr>
            <a:lvl3pPr marL="640080">
              <a:defRPr sz="2000"/>
            </a:lvl3pPr>
          </a:lstStyle>
          <a:p>
            <a:pPr lvl="0"/>
            <a:r>
              <a:rPr lang="zh-TW" altLang="en-US"/>
              <a:t>編輯母片文字樣式</a:t>
            </a:r>
          </a:p>
          <a:p>
            <a:pPr lvl="1"/>
            <a:r>
              <a:rPr lang="zh-TW" altLang="en-US"/>
              <a:t>第二層</a:t>
            </a:r>
          </a:p>
          <a:p>
            <a:pPr lvl="2"/>
            <a:r>
              <a:rPr lang="zh-TW" altLang="en-US"/>
              <a:t>第三層</a:t>
            </a:r>
          </a:p>
        </p:txBody>
      </p:sp>
      <p:sp>
        <p:nvSpPr>
          <p:cNvPr id="11" name="Content Placeholder 4"/>
          <p:cNvSpPr>
            <a:spLocks noGrp="1"/>
          </p:cNvSpPr>
          <p:nvPr>
            <p:ph sz="quarter" idx="16"/>
          </p:nvPr>
        </p:nvSpPr>
        <p:spPr>
          <a:xfrm>
            <a:off x="342900" y="3755354"/>
            <a:ext cx="8458200" cy="698500"/>
          </a:xfrm>
        </p:spPr>
        <p:txBody>
          <a:bodyPr>
            <a:noAutofit/>
          </a:bodyPr>
          <a:lstStyle>
            <a:lvl1pPr>
              <a:defRPr sz="2400"/>
            </a:lvl1pPr>
            <a:lvl2pPr>
              <a:defRPr sz="2400"/>
            </a:lvl2pPr>
            <a:lvl3pPr marL="640080">
              <a:defRPr sz="2000"/>
            </a:lvl3pPr>
          </a:lstStyle>
          <a:p>
            <a:pPr lvl="0"/>
            <a:r>
              <a:rPr lang="zh-TW" altLang="en-US"/>
              <a:t>編輯母片文字樣式</a:t>
            </a:r>
          </a:p>
          <a:p>
            <a:pPr lvl="1"/>
            <a:r>
              <a:rPr lang="zh-TW" altLang="en-US"/>
              <a:t>第二層</a:t>
            </a:r>
          </a:p>
          <a:p>
            <a:pPr lvl="2"/>
            <a:r>
              <a:rPr lang="zh-TW" altLang="en-US"/>
              <a:t>第三層</a:t>
            </a:r>
          </a:p>
        </p:txBody>
      </p:sp>
      <p:sp>
        <p:nvSpPr>
          <p:cNvPr id="13" name="Content Placeholder 5"/>
          <p:cNvSpPr>
            <a:spLocks noGrp="1"/>
          </p:cNvSpPr>
          <p:nvPr>
            <p:ph sz="quarter" idx="17"/>
          </p:nvPr>
        </p:nvSpPr>
        <p:spPr>
          <a:xfrm>
            <a:off x="342900" y="4635164"/>
            <a:ext cx="8458200" cy="698500"/>
          </a:xfrm>
        </p:spPr>
        <p:txBody>
          <a:bodyPr>
            <a:noAutofit/>
          </a:bodyPr>
          <a:lstStyle>
            <a:lvl1pPr>
              <a:defRPr sz="2400"/>
            </a:lvl1pPr>
            <a:lvl2pPr>
              <a:defRPr sz="2400"/>
            </a:lvl2pPr>
            <a:lvl3pPr marL="640080">
              <a:defRPr sz="2000"/>
            </a:lvl3pPr>
          </a:lstStyle>
          <a:p>
            <a:pPr lvl="0"/>
            <a:r>
              <a:rPr lang="zh-TW" altLang="en-US"/>
              <a:t>編輯母片文字樣式</a:t>
            </a:r>
          </a:p>
          <a:p>
            <a:pPr lvl="1"/>
            <a:r>
              <a:rPr lang="zh-TW" altLang="en-US"/>
              <a:t>第二層</a:t>
            </a:r>
          </a:p>
          <a:p>
            <a:pPr lvl="2"/>
            <a:r>
              <a:rPr lang="zh-TW" altLang="en-US"/>
              <a:t>第三層</a:t>
            </a:r>
          </a:p>
        </p:txBody>
      </p:sp>
      <p:sp>
        <p:nvSpPr>
          <p:cNvPr id="15" name="Content Placeholder 6"/>
          <p:cNvSpPr>
            <a:spLocks noGrp="1"/>
          </p:cNvSpPr>
          <p:nvPr>
            <p:ph sz="quarter" idx="18"/>
          </p:nvPr>
        </p:nvSpPr>
        <p:spPr>
          <a:xfrm>
            <a:off x="342900" y="5514975"/>
            <a:ext cx="8458200" cy="733425"/>
          </a:xfrm>
        </p:spPr>
        <p:txBody>
          <a:bodyPr>
            <a:noAutofit/>
          </a:bodyPr>
          <a:lstStyle>
            <a:lvl1pPr>
              <a:defRPr sz="2400"/>
            </a:lvl1pPr>
            <a:lvl2pPr>
              <a:defRPr sz="2400"/>
            </a:lvl2pPr>
            <a:lvl3pPr marL="640080">
              <a:defRPr sz="2000"/>
            </a:lvl3pPr>
          </a:lstStyle>
          <a:p>
            <a:pPr lvl="0"/>
            <a:r>
              <a:rPr lang="zh-TW" altLang="en-US"/>
              <a:t>編輯母片文字樣式</a:t>
            </a:r>
          </a:p>
          <a:p>
            <a:pPr lvl="1"/>
            <a:r>
              <a:rPr lang="zh-TW" altLang="en-US"/>
              <a:t>第二層</a:t>
            </a:r>
          </a:p>
          <a:p>
            <a:pPr lvl="2"/>
            <a:r>
              <a:rPr lang="zh-TW" altLang="en-US"/>
              <a:t>第三層</a:t>
            </a:r>
          </a:p>
        </p:txBody>
      </p:sp>
      <p:sp>
        <p:nvSpPr>
          <p:cNvPr id="12" name="Appendix Link"/>
          <p:cNvSpPr>
            <a:spLocks noGrp="1"/>
          </p:cNvSpPr>
          <p:nvPr>
            <p:ph type="body" sz="quarter" idx="29"/>
          </p:nvPr>
        </p:nvSpPr>
        <p:spPr>
          <a:xfrm>
            <a:off x="3200400" y="6324600"/>
            <a:ext cx="2743200" cy="192024"/>
          </a:xfrm>
        </p:spPr>
        <p:txBody>
          <a:bodyPr anchor="b">
            <a:noAutofit/>
          </a:bodyPr>
          <a:lstStyle>
            <a:lvl1pPr algn="ctr">
              <a:defRPr sz="900"/>
            </a:lvl1pPr>
          </a:lstStyle>
          <a:p>
            <a:pPr lvl="0"/>
            <a:r>
              <a:rPr lang="zh-TW" altLang="en-US"/>
              <a:t>編輯母片文字樣式</a:t>
            </a:r>
          </a:p>
        </p:txBody>
      </p:sp>
      <p:sp>
        <p:nvSpPr>
          <p:cNvPr id="14" name="Image Credit"/>
          <p:cNvSpPr>
            <a:spLocks noGrp="1"/>
          </p:cNvSpPr>
          <p:nvPr>
            <p:ph type="body" sz="quarter" idx="30"/>
          </p:nvPr>
        </p:nvSpPr>
        <p:spPr>
          <a:xfrm>
            <a:off x="1562101" y="6684963"/>
            <a:ext cx="6976872" cy="173736"/>
          </a:xfrm>
        </p:spPr>
        <p:txBody>
          <a:bodyPr anchor="ctr">
            <a:noAutofit/>
          </a:bodyPr>
          <a:lstStyle>
            <a:lvl1pPr algn="r">
              <a:defRPr sz="800">
                <a:solidFill>
                  <a:srgbClr val="595959"/>
                </a:solidFill>
              </a:defRPr>
            </a:lvl1pPr>
          </a:lstStyle>
          <a:p>
            <a:pPr lvl="0"/>
            <a:r>
              <a:rPr lang="zh-TW" altLang="en-US"/>
              <a:t>編輯母片文字樣式</a:t>
            </a:r>
          </a:p>
        </p:txBody>
      </p:sp>
    </p:spTree>
    <p:extLst>
      <p:ext uri="{BB962C8B-B14F-4D97-AF65-F5344CB8AC3E}">
        <p14:creationId xmlns:p14="http://schemas.microsoft.com/office/powerpoint/2010/main" val="28663227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ClosingSlide">
    <p:spTree>
      <p:nvGrpSpPr>
        <p:cNvPr id="1" name=""/>
        <p:cNvGrpSpPr/>
        <p:nvPr/>
      </p:nvGrpSpPr>
      <p:grpSpPr>
        <a:xfrm>
          <a:off x="0" y="0"/>
          <a:ext cx="0" cy="0"/>
          <a:chOff x="0" y="0"/>
          <a:chExt cx="0" cy="0"/>
        </a:xfrm>
      </p:grpSpPr>
      <p:pic>
        <p:nvPicPr>
          <p:cNvPr id="3" name="MGH Logo"/>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349625" y="1006475"/>
            <a:ext cx="2444750" cy="2443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MGH Tagline"/>
          <p:cNvSpPr txBox="1"/>
          <p:nvPr userDrawn="1"/>
        </p:nvSpPr>
        <p:spPr>
          <a:xfrm>
            <a:off x="1730375" y="3797300"/>
            <a:ext cx="5683250" cy="468313"/>
          </a:xfrm>
          <a:prstGeom prst="rect">
            <a:avLst/>
          </a:prstGeom>
          <a:noFill/>
        </p:spPr>
        <p:txBody>
          <a:bodyPr>
            <a:spAutoFit/>
          </a:bodyPr>
          <a:lstStyle/>
          <a:p>
            <a:pPr algn="ctr" eaLnBrk="1" fontAlgn="auto" hangingPunct="1">
              <a:spcBef>
                <a:spcPts val="0"/>
              </a:spcBef>
              <a:spcAft>
                <a:spcPts val="0"/>
              </a:spcAft>
              <a:defRPr/>
            </a:pPr>
            <a:r>
              <a:rPr kumimoji="0" lang="en-US" spc="40" dirty="0">
                <a:solidFill>
                  <a:srgbClr val="000000"/>
                </a:solidFill>
                <a:latin typeface="Arial" panose="020B0604020202020204" pitchFamily="34" charset="0"/>
                <a:ea typeface="Calibri" panose="020F0502020204030204" pitchFamily="34" charset="0"/>
              </a:rPr>
              <a:t>Because learning changes everything.</a:t>
            </a:r>
            <a:r>
              <a:rPr kumimoji="0" lang="en-US" sz="1400" spc="40" baseline="60000" dirty="0">
                <a:solidFill>
                  <a:srgbClr val="000000"/>
                </a:solidFill>
                <a:latin typeface="Arial" panose="020B0604020202020204" pitchFamily="34" charset="0"/>
                <a:ea typeface="Calibri" panose="020F0502020204030204" pitchFamily="34" charset="0"/>
              </a:rPr>
              <a:t>®</a:t>
            </a:r>
            <a:endParaRPr kumimoji="0" lang="en-US" spc="40" baseline="60000" dirty="0">
              <a:solidFill>
                <a:srgbClr val="000000"/>
              </a:solidFill>
              <a:latin typeface="+mn-lt"/>
              <a:ea typeface="+mn-ea"/>
            </a:endParaRPr>
          </a:p>
        </p:txBody>
      </p:sp>
      <p:sp>
        <p:nvSpPr>
          <p:cNvPr id="5" name="MGH URL"/>
          <p:cNvSpPr txBox="1">
            <a:spLocks noChangeArrowheads="1"/>
          </p:cNvSpPr>
          <p:nvPr userDrawn="1"/>
        </p:nvSpPr>
        <p:spPr bwMode="auto">
          <a:xfrm>
            <a:off x="3268663" y="5329238"/>
            <a:ext cx="2606675" cy="338137"/>
          </a:xfrm>
          <a:prstGeom prst="rect">
            <a:avLst/>
          </a:prstGeom>
          <a:noFill/>
          <a:ln>
            <a:noFill/>
          </a:ln>
        </p:spPr>
        <p:txBody>
          <a:bodyPr>
            <a:spAutoFit/>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algn="ctr" eaLnBrk="1" hangingPunct="1">
              <a:defRPr/>
            </a:pPr>
            <a:r>
              <a:rPr kumimoji="0" lang="en-US" altLang="zh-TW" sz="1600">
                <a:solidFill>
                  <a:srgbClr val="000000"/>
                </a:solidFill>
                <a:ea typeface="標楷體" panose="03000509000000000000" pitchFamily="49" charset="-120"/>
              </a:rPr>
              <a:t>www.mheducation.com</a:t>
            </a:r>
            <a:endParaRPr kumimoji="0" lang="en-US" altLang="zh-TW" sz="2000">
              <a:solidFill>
                <a:srgbClr val="000000"/>
              </a:solidFill>
              <a:ea typeface="標楷體" panose="03000509000000000000" pitchFamily="49" charset="-120"/>
            </a:endParaRPr>
          </a:p>
        </p:txBody>
      </p:sp>
      <p:sp>
        <p:nvSpPr>
          <p:cNvPr id="2" name="Hidden Slide Title"/>
          <p:cNvSpPr>
            <a:spLocks noGrp="1"/>
          </p:cNvSpPr>
          <p:nvPr>
            <p:ph type="title"/>
          </p:nvPr>
        </p:nvSpPr>
        <p:spPr>
          <a:xfrm>
            <a:off x="3425949" y="418391"/>
            <a:ext cx="2292103" cy="291823"/>
          </a:xfrm>
          <a:prstGeom prst="rect">
            <a:avLst/>
          </a:prstGeom>
        </p:spPr>
        <p:txBody>
          <a:bodyPr/>
          <a:lstStyle>
            <a:lvl1pPr>
              <a:defRPr>
                <a:solidFill>
                  <a:schemeClr val="tx1"/>
                </a:solidFill>
                <a:latin typeface="Calibri" panose="020F0502020204030204" pitchFamily="34" charset="0"/>
                <a:cs typeface="Calibri" panose="020F0502020204030204" pitchFamily="34" charset="0"/>
              </a:defRPr>
            </a:lvl1pPr>
          </a:lstStyle>
          <a:p>
            <a:r>
              <a:rPr lang="zh-TW" altLang="en-US"/>
              <a:t>按一下以編輯母片標題樣式</a:t>
            </a:r>
            <a:endParaRPr lang="en-US" dirty="0"/>
          </a:p>
        </p:txBody>
      </p:sp>
      <p:sp>
        <p:nvSpPr>
          <p:cNvPr id="6" name="Long Copyright"/>
          <p:cNvSpPr>
            <a:spLocks noGrp="1"/>
          </p:cNvSpPr>
          <p:nvPr>
            <p:ph type="ftr" sz="quarter" idx="10"/>
          </p:nvPr>
        </p:nvSpPr>
        <p:spPr>
          <a:xfrm>
            <a:off x="0" y="6486525"/>
            <a:ext cx="9144000" cy="371475"/>
          </a:xfrm>
        </p:spPr>
        <p:txBody>
          <a:bodyPr/>
          <a:lstStyle>
            <a:lvl1pPr algn="ctr" defTabSz="457200">
              <a:spcBef>
                <a:spcPct val="20000"/>
              </a:spcBef>
              <a:defRPr/>
            </a:lvl1pPr>
          </a:lstStyle>
          <a:p>
            <a:pPr>
              <a:defRPr/>
            </a:pPr>
            <a:r>
              <a:rPr lang="en-US"/>
              <a:t>CYCU— Prof CK Farn</a:t>
            </a:r>
            <a:endParaRPr lang="en-US" dirty="0"/>
          </a:p>
        </p:txBody>
      </p:sp>
    </p:spTree>
    <p:extLst>
      <p:ext uri="{BB962C8B-B14F-4D97-AF65-F5344CB8AC3E}">
        <p14:creationId xmlns:p14="http://schemas.microsoft.com/office/powerpoint/2010/main" val="527544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hree with Third as Accent">
    <p:spTree>
      <p:nvGrpSpPr>
        <p:cNvPr id="1" name=""/>
        <p:cNvGrpSpPr/>
        <p:nvPr/>
      </p:nvGrpSpPr>
      <p:grpSpPr>
        <a:xfrm>
          <a:off x="0" y="0"/>
          <a:ext cx="0" cy="0"/>
          <a:chOff x="0" y="0"/>
          <a:chExt cx="0" cy="0"/>
        </a:xfrm>
      </p:grpSpPr>
      <p:sp>
        <p:nvSpPr>
          <p:cNvPr id="2" name="Slide Title"/>
          <p:cNvSpPr>
            <a:spLocks noGrp="1"/>
          </p:cNvSpPr>
          <p:nvPr>
            <p:ph type="title"/>
          </p:nvPr>
        </p:nvSpPr>
        <p:spPr>
          <a:xfrm>
            <a:off x="342900" y="304800"/>
            <a:ext cx="8458200" cy="678611"/>
          </a:xfrm>
          <a:prstGeom prst="rect">
            <a:avLst/>
          </a:prstGeom>
        </p:spPr>
        <p:txBody>
          <a:bodyPr>
            <a:noAutofit/>
          </a:bodyPr>
          <a:lstStyle>
            <a:lvl1pPr>
              <a:lnSpc>
                <a:spcPct val="100000"/>
              </a:lnSpc>
              <a:defRPr sz="2400"/>
            </a:lvl1pPr>
          </a:lstStyle>
          <a:p>
            <a:r>
              <a:rPr lang="zh-TW" altLang="en-US"/>
              <a:t>按一下以編輯母片標題樣式</a:t>
            </a:r>
            <a:endParaRPr lang="en-US" dirty="0"/>
          </a:p>
        </p:txBody>
      </p:sp>
      <p:sp>
        <p:nvSpPr>
          <p:cNvPr id="5" name="Content Placeholder 1"/>
          <p:cNvSpPr>
            <a:spLocks noGrp="1"/>
          </p:cNvSpPr>
          <p:nvPr>
            <p:ph sz="quarter" idx="11"/>
          </p:nvPr>
        </p:nvSpPr>
        <p:spPr>
          <a:xfrm>
            <a:off x="342900" y="1276709"/>
            <a:ext cx="8458200" cy="2838091"/>
          </a:xfrm>
          <a:prstGeom prst="rect">
            <a:avLst/>
          </a:prstGeom>
        </p:spPr>
        <p:txBody>
          <a:bodyPr>
            <a:noAutofit/>
          </a:bodyPr>
          <a:lstStyle>
            <a:lvl1pPr>
              <a:defRPr sz="2400"/>
            </a:lvl1pPr>
            <a:lvl2pPr>
              <a:defRPr sz="2400"/>
            </a:lvl2pPr>
            <a:lvl3pPr marL="640080">
              <a:defRPr sz="2000"/>
            </a:lvl3pPr>
          </a:lstStyle>
          <a:p>
            <a:pPr lvl="0"/>
            <a:r>
              <a:rPr lang="zh-TW" altLang="en-US"/>
              <a:t>按一下以編輯母片文字樣式</a:t>
            </a:r>
          </a:p>
          <a:p>
            <a:pPr lvl="1"/>
            <a:r>
              <a:rPr lang="zh-TW" altLang="en-US"/>
              <a:t>第二層</a:t>
            </a:r>
          </a:p>
          <a:p>
            <a:pPr lvl="2"/>
            <a:r>
              <a:rPr lang="zh-TW" altLang="en-US"/>
              <a:t>第三層</a:t>
            </a:r>
          </a:p>
        </p:txBody>
      </p:sp>
      <p:sp>
        <p:nvSpPr>
          <p:cNvPr id="6" name="Content Placeholder 2"/>
          <p:cNvSpPr>
            <a:spLocks noGrp="1"/>
          </p:cNvSpPr>
          <p:nvPr>
            <p:ph sz="quarter" idx="14"/>
          </p:nvPr>
        </p:nvSpPr>
        <p:spPr>
          <a:xfrm>
            <a:off x="342901" y="4343400"/>
            <a:ext cx="5791200" cy="1905000"/>
          </a:xfrm>
        </p:spPr>
        <p:txBody>
          <a:bodyPr>
            <a:noAutofit/>
          </a:bodyPr>
          <a:lstStyle>
            <a:lvl1pPr>
              <a:defRPr sz="2400"/>
            </a:lvl1pPr>
            <a:lvl2pPr>
              <a:defRPr sz="2400"/>
            </a:lvl2pPr>
            <a:lvl3pPr marL="640080">
              <a:defRPr sz="2000"/>
            </a:lvl3pPr>
          </a:lstStyle>
          <a:p>
            <a:pPr lvl="0"/>
            <a:r>
              <a:rPr lang="zh-TW" altLang="en-US"/>
              <a:t>按一下以編輯母片文字樣式</a:t>
            </a:r>
          </a:p>
          <a:p>
            <a:pPr lvl="1"/>
            <a:r>
              <a:rPr lang="zh-TW" altLang="en-US"/>
              <a:t>第二層</a:t>
            </a:r>
          </a:p>
          <a:p>
            <a:pPr lvl="2"/>
            <a:r>
              <a:rPr lang="zh-TW" altLang="en-US"/>
              <a:t>第三層</a:t>
            </a:r>
          </a:p>
        </p:txBody>
      </p:sp>
      <p:sp>
        <p:nvSpPr>
          <p:cNvPr id="8" name="Content Placeholder 3"/>
          <p:cNvSpPr>
            <a:spLocks noGrp="1"/>
          </p:cNvSpPr>
          <p:nvPr>
            <p:ph sz="quarter" idx="15"/>
          </p:nvPr>
        </p:nvSpPr>
        <p:spPr>
          <a:xfrm>
            <a:off x="6400800" y="4343400"/>
            <a:ext cx="2400300" cy="1905000"/>
          </a:xfrm>
        </p:spPr>
        <p:txBody>
          <a:bodyPr>
            <a:noAutofit/>
          </a:bodyPr>
          <a:lstStyle>
            <a:lvl1pPr>
              <a:defRPr sz="2400"/>
            </a:lvl1pPr>
            <a:lvl2pPr>
              <a:defRPr sz="2400"/>
            </a:lvl2pPr>
            <a:lvl3pPr marL="640080">
              <a:defRPr sz="2000"/>
            </a:lvl3pPr>
          </a:lstStyle>
          <a:p>
            <a:pPr lvl="0"/>
            <a:r>
              <a:rPr lang="zh-TW" altLang="en-US"/>
              <a:t>按一下以編輯母片文字樣式</a:t>
            </a:r>
          </a:p>
          <a:p>
            <a:pPr lvl="1"/>
            <a:r>
              <a:rPr lang="zh-TW" altLang="en-US"/>
              <a:t>第二層</a:t>
            </a:r>
          </a:p>
          <a:p>
            <a:pPr lvl="2"/>
            <a:r>
              <a:rPr lang="zh-TW" altLang="en-US"/>
              <a:t>第三層</a:t>
            </a:r>
          </a:p>
        </p:txBody>
      </p:sp>
      <p:sp>
        <p:nvSpPr>
          <p:cNvPr id="10" name="Appendix Link"/>
          <p:cNvSpPr>
            <a:spLocks noGrp="1"/>
          </p:cNvSpPr>
          <p:nvPr>
            <p:ph type="body" sz="quarter" idx="29"/>
          </p:nvPr>
        </p:nvSpPr>
        <p:spPr>
          <a:xfrm>
            <a:off x="3200400" y="6324600"/>
            <a:ext cx="2743200" cy="192024"/>
          </a:xfrm>
        </p:spPr>
        <p:txBody>
          <a:bodyPr anchor="b">
            <a:noAutofit/>
          </a:bodyPr>
          <a:lstStyle>
            <a:lvl1pPr algn="ctr">
              <a:defRPr sz="900"/>
            </a:lvl1pPr>
          </a:lstStyle>
          <a:p>
            <a:pPr lvl="0"/>
            <a:r>
              <a:rPr lang="zh-TW" altLang="en-US"/>
              <a:t>按一下以編輯母片文字樣式</a:t>
            </a:r>
          </a:p>
        </p:txBody>
      </p:sp>
      <p:sp>
        <p:nvSpPr>
          <p:cNvPr id="11" name="Image Credit"/>
          <p:cNvSpPr>
            <a:spLocks noGrp="1"/>
          </p:cNvSpPr>
          <p:nvPr>
            <p:ph type="body" sz="quarter" idx="30"/>
          </p:nvPr>
        </p:nvSpPr>
        <p:spPr>
          <a:xfrm>
            <a:off x="1562101" y="6684963"/>
            <a:ext cx="6976872" cy="173736"/>
          </a:xfrm>
        </p:spPr>
        <p:txBody>
          <a:bodyPr anchor="ctr">
            <a:noAutofit/>
          </a:bodyPr>
          <a:lstStyle>
            <a:lvl1pPr algn="r">
              <a:defRPr sz="800">
                <a:solidFill>
                  <a:srgbClr val="595959"/>
                </a:solidFill>
              </a:defRPr>
            </a:lvl1pPr>
          </a:lstStyle>
          <a:p>
            <a:pPr lvl="0"/>
            <a:r>
              <a:rPr lang="zh-TW" altLang="en-US"/>
              <a:t>按一下以編輯母片文字樣式</a:t>
            </a:r>
          </a:p>
        </p:txBody>
      </p:sp>
    </p:spTree>
    <p:extLst>
      <p:ext uri="{BB962C8B-B14F-4D97-AF65-F5344CB8AC3E}">
        <p14:creationId xmlns:p14="http://schemas.microsoft.com/office/powerpoint/2010/main" val="264136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自訂版面配置">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頁尾版面配置區 2"/>
          <p:cNvSpPr>
            <a:spLocks noGrp="1"/>
          </p:cNvSpPr>
          <p:nvPr>
            <p:ph type="ftr" sz="quarter" idx="10"/>
          </p:nvPr>
        </p:nvSpPr>
        <p:spPr/>
        <p:txBody>
          <a:bodyPr/>
          <a:lstStyle>
            <a:lvl1pPr>
              <a:defRPr/>
            </a:lvl1pPr>
          </a:lstStyle>
          <a:p>
            <a:pPr>
              <a:defRPr/>
            </a:pPr>
            <a:r>
              <a:rPr lang="en-US" altLang="zh-TW"/>
              <a:t>CYCU— Prof CK Farn</a:t>
            </a:r>
            <a:endParaRPr lang="en-US" altLang="zh-TW" dirty="0"/>
          </a:p>
        </p:txBody>
      </p:sp>
      <p:sp>
        <p:nvSpPr>
          <p:cNvPr id="4" name="投影片編號版面配置區 3"/>
          <p:cNvSpPr>
            <a:spLocks noGrp="1"/>
          </p:cNvSpPr>
          <p:nvPr>
            <p:ph type="sldNum" sz="quarter" idx="11"/>
          </p:nvPr>
        </p:nvSpPr>
        <p:spPr/>
        <p:txBody>
          <a:bodyPr/>
          <a:lstStyle>
            <a:lvl1pPr>
              <a:defRPr/>
            </a:lvl1pPr>
          </a:lstStyle>
          <a:p>
            <a:fld id="{C8A7C138-38A7-4516-9AB8-9DC5E795853D}" type="slidenum">
              <a:rPr lang="en-US" altLang="zh-TW"/>
              <a:pPr/>
              <a:t>‹#›</a:t>
            </a:fld>
            <a:endParaRPr lang="en-US" altLang="zh-TW"/>
          </a:p>
        </p:txBody>
      </p:sp>
    </p:spTree>
    <p:extLst>
      <p:ext uri="{BB962C8B-B14F-4D97-AF65-F5344CB8AC3E}">
        <p14:creationId xmlns:p14="http://schemas.microsoft.com/office/powerpoint/2010/main" val="42487469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143000" y="1122363"/>
            <a:ext cx="6858000" cy="2387600"/>
          </a:xfrm>
        </p:spPr>
        <p:txBody>
          <a:bodyPr anchor="b"/>
          <a:lstStyle>
            <a:lvl1pPr algn="ctr">
              <a:defRPr sz="6000"/>
            </a:lvl1pPr>
          </a:lstStyle>
          <a:p>
            <a:r>
              <a:rPr lang="zh-TW" altLang="en-US"/>
              <a:t>按一下以編輯母片標題樣式</a:t>
            </a:r>
          </a:p>
        </p:txBody>
      </p:sp>
      <p:sp>
        <p:nvSpPr>
          <p:cNvPr id="3" name="副標題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p:cNvSpPr>
            <a:spLocks noGrp="1"/>
          </p:cNvSpPr>
          <p:nvPr>
            <p:ph type="dt" sz="half" idx="10"/>
          </p:nvPr>
        </p:nvSpPr>
        <p:spPr/>
        <p:txBody>
          <a:bodyPr/>
          <a:lstStyle>
            <a:lvl1pPr>
              <a:defRPr/>
            </a:lvl1pPr>
          </a:lstStyle>
          <a:p>
            <a:pPr>
              <a:defRPr/>
            </a:pPr>
            <a:endParaRPr lang="zh-TW" altLang="en-US"/>
          </a:p>
        </p:txBody>
      </p:sp>
      <p:sp>
        <p:nvSpPr>
          <p:cNvPr id="5" name="頁尾版面配置區 4"/>
          <p:cNvSpPr>
            <a:spLocks noGrp="1"/>
          </p:cNvSpPr>
          <p:nvPr>
            <p:ph type="ftr" sz="quarter" idx="11"/>
          </p:nvPr>
        </p:nvSpPr>
        <p:spPr/>
        <p:txBody>
          <a:bodyPr/>
          <a:lstStyle>
            <a:lvl1pPr>
              <a:defRPr/>
            </a:lvl1pPr>
          </a:lstStyle>
          <a:p>
            <a:pPr>
              <a:defRPr/>
            </a:pPr>
            <a:r>
              <a:rPr lang="en-US" altLang="zh-TW"/>
              <a:t>CYCU— Prof CK Farn</a:t>
            </a:r>
            <a:endParaRPr lang="zh-TW" altLang="en-US"/>
          </a:p>
        </p:txBody>
      </p:sp>
      <p:sp>
        <p:nvSpPr>
          <p:cNvPr id="6" name="投影片編號版面配置區 5"/>
          <p:cNvSpPr>
            <a:spLocks noGrp="1"/>
          </p:cNvSpPr>
          <p:nvPr>
            <p:ph type="sldNum" sz="quarter" idx="12"/>
          </p:nvPr>
        </p:nvSpPr>
        <p:spPr/>
        <p:txBody>
          <a:bodyPr/>
          <a:lstStyle>
            <a:lvl1pPr>
              <a:defRPr/>
            </a:lvl1pPr>
          </a:lstStyle>
          <a:p>
            <a:fld id="{779602AC-79AC-4331-8DBE-6A5E612D1288}" type="slidenum">
              <a:rPr lang="zh-TW" altLang="en-US"/>
              <a:pPr/>
              <a:t>‹#›</a:t>
            </a:fld>
            <a:endParaRPr lang="zh-TW" altLang="en-US"/>
          </a:p>
        </p:txBody>
      </p:sp>
    </p:spTree>
    <p:extLst>
      <p:ext uri="{BB962C8B-B14F-4D97-AF65-F5344CB8AC3E}">
        <p14:creationId xmlns:p14="http://schemas.microsoft.com/office/powerpoint/2010/main" val="1426461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baseline="0">
                <a:latin typeface="Arial" panose="020B0604020202020204" pitchFamily="34" charset="0"/>
                <a:ea typeface="微軟正黑體" panose="020B0604030504040204" pitchFamily="34" charset="-120"/>
              </a:defRPr>
            </a:lvl1pPr>
          </a:lstStyle>
          <a:p>
            <a:r>
              <a:rPr lang="zh-TW" altLang="en-US" dirty="0"/>
              <a:t>按一下以編輯母片標題樣式</a:t>
            </a:r>
          </a:p>
        </p:txBody>
      </p:sp>
      <p:sp>
        <p:nvSpPr>
          <p:cNvPr id="3" name="內容版面配置區 2"/>
          <p:cNvSpPr>
            <a:spLocks noGrp="1"/>
          </p:cNvSpPr>
          <p:nvPr>
            <p:ph idx="1"/>
          </p:nvPr>
        </p:nvSpPr>
        <p:spPr/>
        <p:txBody>
          <a:bodyPr/>
          <a:lstStyle>
            <a:lvl1pPr>
              <a:defRPr sz="2800" baseline="0">
                <a:latin typeface="Arial" panose="020B0604020202020204" pitchFamily="34" charset="0"/>
              </a:defRPr>
            </a:lvl1pPr>
            <a:lvl2pPr>
              <a:defRPr sz="2400" baseline="0">
                <a:latin typeface="Times New Roman" panose="02020603050405020304" pitchFamily="18" charset="0"/>
              </a:defRPr>
            </a:lvl2pPr>
            <a:lvl3pPr>
              <a:defRPr sz="2000" baseline="0">
                <a:latin typeface="Times New Roman" panose="02020603050405020304" pitchFamily="18" charset="0"/>
              </a:defRPr>
            </a:lvl3pPr>
            <a:lvl4pPr>
              <a:defRPr sz="1800" baseline="0">
                <a:latin typeface="Times New Roman" panose="02020603050405020304" pitchFamily="18" charset="0"/>
              </a:defRPr>
            </a:lvl4pPr>
            <a:lvl5pPr>
              <a:defRPr sz="1800" baseline="0">
                <a:latin typeface="Times New Roman" panose="02020603050405020304" pitchFamily="18" charset="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Rectangle 1029"/>
          <p:cNvSpPr>
            <a:spLocks noGrp="1" noChangeArrowheads="1"/>
          </p:cNvSpPr>
          <p:nvPr>
            <p:ph type="ftr" sz="quarter" idx="10"/>
          </p:nvPr>
        </p:nvSpPr>
        <p:spPr/>
        <p:txBody>
          <a:bodyPr/>
          <a:lstStyle>
            <a:lvl1pPr>
              <a:defRPr baseline="0">
                <a:latin typeface="Arial" panose="020B0604020202020204" pitchFamily="34" charset="0"/>
              </a:defRPr>
            </a:lvl1pPr>
          </a:lstStyle>
          <a:p>
            <a:pPr>
              <a:defRPr/>
            </a:pPr>
            <a:r>
              <a:rPr lang="en-US" altLang="zh-TW"/>
              <a:t>CYCU— Prof CK Farn</a:t>
            </a:r>
          </a:p>
        </p:txBody>
      </p:sp>
      <p:sp>
        <p:nvSpPr>
          <p:cNvPr id="5" name="Rectangle 1030"/>
          <p:cNvSpPr>
            <a:spLocks noGrp="1" noChangeArrowheads="1"/>
          </p:cNvSpPr>
          <p:nvPr>
            <p:ph type="sldNum" sz="quarter" idx="11"/>
          </p:nvPr>
        </p:nvSpPr>
        <p:spPr/>
        <p:txBody>
          <a:bodyPr/>
          <a:lstStyle>
            <a:lvl1pPr>
              <a:defRPr/>
            </a:lvl1pPr>
          </a:lstStyle>
          <a:p>
            <a:fld id="{62AEF813-1250-47B6-8A87-6D8E28C7B2C8}" type="slidenum">
              <a:rPr lang="en-US" altLang="zh-TW"/>
              <a:pPr/>
              <a:t>‹#›</a:t>
            </a:fld>
            <a:endParaRPr lang="en-US" altLang="zh-TW"/>
          </a:p>
        </p:txBody>
      </p:sp>
    </p:spTree>
    <p:extLst>
      <p:ext uri="{BB962C8B-B14F-4D97-AF65-F5344CB8AC3E}">
        <p14:creationId xmlns:p14="http://schemas.microsoft.com/office/powerpoint/2010/main" val="3392389090"/>
      </p:ext>
    </p:extLst>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lvl1pPr>
              <a:defRPr/>
            </a:lvl1pPr>
          </a:lstStyle>
          <a:p>
            <a:pPr>
              <a:defRPr/>
            </a:pPr>
            <a:endParaRPr lang="zh-TW" altLang="en-US"/>
          </a:p>
        </p:txBody>
      </p:sp>
      <p:sp>
        <p:nvSpPr>
          <p:cNvPr id="5" name="頁尾版面配置區 4"/>
          <p:cNvSpPr>
            <a:spLocks noGrp="1"/>
          </p:cNvSpPr>
          <p:nvPr>
            <p:ph type="ftr" sz="quarter" idx="11"/>
          </p:nvPr>
        </p:nvSpPr>
        <p:spPr/>
        <p:txBody>
          <a:bodyPr/>
          <a:lstStyle>
            <a:lvl1pPr>
              <a:defRPr/>
            </a:lvl1pPr>
          </a:lstStyle>
          <a:p>
            <a:pPr>
              <a:defRPr/>
            </a:pPr>
            <a:r>
              <a:rPr lang="en-US" altLang="zh-TW"/>
              <a:t>CYCU— Prof CK Farn</a:t>
            </a:r>
            <a:endParaRPr lang="zh-TW" altLang="en-US"/>
          </a:p>
        </p:txBody>
      </p:sp>
      <p:sp>
        <p:nvSpPr>
          <p:cNvPr id="6" name="投影片編號版面配置區 5"/>
          <p:cNvSpPr>
            <a:spLocks noGrp="1"/>
          </p:cNvSpPr>
          <p:nvPr>
            <p:ph type="sldNum" sz="quarter" idx="12"/>
          </p:nvPr>
        </p:nvSpPr>
        <p:spPr/>
        <p:txBody>
          <a:bodyPr/>
          <a:lstStyle>
            <a:lvl1pPr>
              <a:defRPr/>
            </a:lvl1pPr>
          </a:lstStyle>
          <a:p>
            <a:fld id="{614B7D08-996A-4095-AFCC-6BBC6B99206D}" type="slidenum">
              <a:rPr lang="zh-TW" altLang="en-US"/>
              <a:pPr/>
              <a:t>‹#›</a:t>
            </a:fld>
            <a:endParaRPr lang="zh-TW" altLang="en-US"/>
          </a:p>
        </p:txBody>
      </p:sp>
    </p:spTree>
    <p:extLst>
      <p:ext uri="{BB962C8B-B14F-4D97-AF65-F5344CB8AC3E}">
        <p14:creationId xmlns:p14="http://schemas.microsoft.com/office/powerpoint/2010/main" val="2538354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623888" y="1709738"/>
            <a:ext cx="7886700" cy="2852737"/>
          </a:xfrm>
        </p:spPr>
        <p:txBody>
          <a:bodyPr anchor="b"/>
          <a:lstStyle>
            <a:lvl1pPr>
              <a:defRPr sz="6000"/>
            </a:lvl1pPr>
          </a:lstStyle>
          <a:p>
            <a:r>
              <a:rPr lang="zh-TW" altLang="en-US"/>
              <a:t>按一下以編輯母片標題樣式</a:t>
            </a:r>
          </a:p>
        </p:txBody>
      </p:sp>
      <p:sp>
        <p:nvSpPr>
          <p:cNvPr id="3" name="文字版面配置區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lvl1pPr>
              <a:defRPr/>
            </a:lvl1pPr>
          </a:lstStyle>
          <a:p>
            <a:pPr>
              <a:defRPr/>
            </a:pPr>
            <a:endParaRPr lang="zh-TW" altLang="en-US"/>
          </a:p>
        </p:txBody>
      </p:sp>
      <p:sp>
        <p:nvSpPr>
          <p:cNvPr id="5" name="頁尾版面配置區 4"/>
          <p:cNvSpPr>
            <a:spLocks noGrp="1"/>
          </p:cNvSpPr>
          <p:nvPr>
            <p:ph type="ftr" sz="quarter" idx="11"/>
          </p:nvPr>
        </p:nvSpPr>
        <p:spPr/>
        <p:txBody>
          <a:bodyPr/>
          <a:lstStyle>
            <a:lvl1pPr>
              <a:defRPr/>
            </a:lvl1pPr>
          </a:lstStyle>
          <a:p>
            <a:pPr>
              <a:defRPr/>
            </a:pPr>
            <a:r>
              <a:rPr lang="en-US" altLang="zh-TW"/>
              <a:t>CYCU— Prof CK Farn</a:t>
            </a:r>
            <a:endParaRPr lang="zh-TW" altLang="en-US"/>
          </a:p>
        </p:txBody>
      </p:sp>
      <p:sp>
        <p:nvSpPr>
          <p:cNvPr id="6" name="投影片編號版面配置區 5"/>
          <p:cNvSpPr>
            <a:spLocks noGrp="1"/>
          </p:cNvSpPr>
          <p:nvPr>
            <p:ph type="sldNum" sz="quarter" idx="12"/>
          </p:nvPr>
        </p:nvSpPr>
        <p:spPr/>
        <p:txBody>
          <a:bodyPr/>
          <a:lstStyle>
            <a:lvl1pPr>
              <a:defRPr/>
            </a:lvl1pPr>
          </a:lstStyle>
          <a:p>
            <a:fld id="{43F2CB40-6DC5-4823-8A11-3A7F4E54F6E1}" type="slidenum">
              <a:rPr lang="zh-TW" altLang="en-US"/>
              <a:pPr/>
              <a:t>‹#›</a:t>
            </a:fld>
            <a:endParaRPr lang="zh-TW" altLang="en-US"/>
          </a:p>
        </p:txBody>
      </p:sp>
    </p:spTree>
    <p:extLst>
      <p:ext uri="{BB962C8B-B14F-4D97-AF65-F5344CB8AC3E}">
        <p14:creationId xmlns:p14="http://schemas.microsoft.com/office/powerpoint/2010/main" val="38610802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628650" y="1825625"/>
            <a:ext cx="386715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825625"/>
            <a:ext cx="386715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3"/>
          <p:cNvSpPr>
            <a:spLocks noGrp="1"/>
          </p:cNvSpPr>
          <p:nvPr>
            <p:ph type="dt" sz="half" idx="10"/>
          </p:nvPr>
        </p:nvSpPr>
        <p:spPr/>
        <p:txBody>
          <a:bodyPr/>
          <a:lstStyle>
            <a:lvl1pPr>
              <a:defRPr/>
            </a:lvl1pPr>
          </a:lstStyle>
          <a:p>
            <a:pPr>
              <a:defRPr/>
            </a:pPr>
            <a:endParaRPr lang="zh-TW" altLang="en-US"/>
          </a:p>
        </p:txBody>
      </p:sp>
      <p:sp>
        <p:nvSpPr>
          <p:cNvPr id="6" name="頁尾版面配置區 4"/>
          <p:cNvSpPr>
            <a:spLocks noGrp="1"/>
          </p:cNvSpPr>
          <p:nvPr>
            <p:ph type="ftr" sz="quarter" idx="11"/>
          </p:nvPr>
        </p:nvSpPr>
        <p:spPr/>
        <p:txBody>
          <a:bodyPr/>
          <a:lstStyle>
            <a:lvl1pPr>
              <a:defRPr/>
            </a:lvl1pPr>
          </a:lstStyle>
          <a:p>
            <a:pPr>
              <a:defRPr/>
            </a:pPr>
            <a:r>
              <a:rPr lang="en-US" altLang="zh-TW"/>
              <a:t>CYCU— Prof CK Farn</a:t>
            </a:r>
            <a:endParaRPr lang="zh-TW" altLang="en-US"/>
          </a:p>
        </p:txBody>
      </p:sp>
      <p:sp>
        <p:nvSpPr>
          <p:cNvPr id="7" name="投影片編號版面配置區 5"/>
          <p:cNvSpPr>
            <a:spLocks noGrp="1"/>
          </p:cNvSpPr>
          <p:nvPr>
            <p:ph type="sldNum" sz="quarter" idx="12"/>
          </p:nvPr>
        </p:nvSpPr>
        <p:spPr/>
        <p:txBody>
          <a:bodyPr/>
          <a:lstStyle>
            <a:lvl1pPr>
              <a:defRPr/>
            </a:lvl1pPr>
          </a:lstStyle>
          <a:p>
            <a:fld id="{80536F6C-FD76-42B4-A064-F9D1B11CB9C7}" type="slidenum">
              <a:rPr lang="zh-TW" altLang="en-US"/>
              <a:pPr/>
              <a:t>‹#›</a:t>
            </a:fld>
            <a:endParaRPr lang="zh-TW" altLang="en-US"/>
          </a:p>
        </p:txBody>
      </p:sp>
    </p:spTree>
    <p:extLst>
      <p:ext uri="{BB962C8B-B14F-4D97-AF65-F5344CB8AC3E}">
        <p14:creationId xmlns:p14="http://schemas.microsoft.com/office/powerpoint/2010/main" val="221631818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p:cNvSpPr>
            <a:spLocks noGrp="1"/>
          </p:cNvSpPr>
          <p:nvPr>
            <p:ph type="title"/>
          </p:nvPr>
        </p:nvSpPr>
        <p:spPr>
          <a:xfrm>
            <a:off x="630238" y="365125"/>
            <a:ext cx="78867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630238" y="2505075"/>
            <a:ext cx="386873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29150" y="2505075"/>
            <a:ext cx="38877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3"/>
          <p:cNvSpPr>
            <a:spLocks noGrp="1"/>
          </p:cNvSpPr>
          <p:nvPr>
            <p:ph type="dt" sz="half" idx="10"/>
          </p:nvPr>
        </p:nvSpPr>
        <p:spPr/>
        <p:txBody>
          <a:bodyPr/>
          <a:lstStyle>
            <a:lvl1pPr>
              <a:defRPr/>
            </a:lvl1pPr>
          </a:lstStyle>
          <a:p>
            <a:pPr>
              <a:defRPr/>
            </a:pPr>
            <a:endParaRPr lang="zh-TW" altLang="en-US"/>
          </a:p>
        </p:txBody>
      </p:sp>
      <p:sp>
        <p:nvSpPr>
          <p:cNvPr id="8" name="頁尾版面配置區 4"/>
          <p:cNvSpPr>
            <a:spLocks noGrp="1"/>
          </p:cNvSpPr>
          <p:nvPr>
            <p:ph type="ftr" sz="quarter" idx="11"/>
          </p:nvPr>
        </p:nvSpPr>
        <p:spPr/>
        <p:txBody>
          <a:bodyPr/>
          <a:lstStyle>
            <a:lvl1pPr>
              <a:defRPr/>
            </a:lvl1pPr>
          </a:lstStyle>
          <a:p>
            <a:pPr>
              <a:defRPr/>
            </a:pPr>
            <a:r>
              <a:rPr lang="en-US" altLang="zh-TW"/>
              <a:t>CYCU— Prof CK Farn</a:t>
            </a:r>
            <a:endParaRPr lang="zh-TW" altLang="en-US"/>
          </a:p>
        </p:txBody>
      </p:sp>
      <p:sp>
        <p:nvSpPr>
          <p:cNvPr id="9" name="投影片編號版面配置區 5"/>
          <p:cNvSpPr>
            <a:spLocks noGrp="1"/>
          </p:cNvSpPr>
          <p:nvPr>
            <p:ph type="sldNum" sz="quarter" idx="12"/>
          </p:nvPr>
        </p:nvSpPr>
        <p:spPr/>
        <p:txBody>
          <a:bodyPr/>
          <a:lstStyle>
            <a:lvl1pPr>
              <a:defRPr/>
            </a:lvl1pPr>
          </a:lstStyle>
          <a:p>
            <a:fld id="{DABD16F6-7C0F-4949-BD46-E5002C21B7D0}" type="slidenum">
              <a:rPr lang="zh-TW" altLang="en-US"/>
              <a:pPr/>
              <a:t>‹#›</a:t>
            </a:fld>
            <a:endParaRPr lang="zh-TW" altLang="en-US"/>
          </a:p>
        </p:txBody>
      </p:sp>
    </p:spTree>
    <p:extLst>
      <p:ext uri="{BB962C8B-B14F-4D97-AF65-F5344CB8AC3E}">
        <p14:creationId xmlns:p14="http://schemas.microsoft.com/office/powerpoint/2010/main" val="401303122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3"/>
          <p:cNvSpPr>
            <a:spLocks noGrp="1"/>
          </p:cNvSpPr>
          <p:nvPr>
            <p:ph type="dt" sz="half" idx="10"/>
          </p:nvPr>
        </p:nvSpPr>
        <p:spPr/>
        <p:txBody>
          <a:bodyPr/>
          <a:lstStyle>
            <a:lvl1pPr>
              <a:defRPr/>
            </a:lvl1pPr>
          </a:lstStyle>
          <a:p>
            <a:pPr>
              <a:defRPr/>
            </a:pPr>
            <a:endParaRPr lang="zh-TW" altLang="en-US"/>
          </a:p>
        </p:txBody>
      </p:sp>
      <p:sp>
        <p:nvSpPr>
          <p:cNvPr id="4" name="頁尾版面配置區 4"/>
          <p:cNvSpPr>
            <a:spLocks noGrp="1"/>
          </p:cNvSpPr>
          <p:nvPr>
            <p:ph type="ftr" sz="quarter" idx="11"/>
          </p:nvPr>
        </p:nvSpPr>
        <p:spPr/>
        <p:txBody>
          <a:bodyPr/>
          <a:lstStyle>
            <a:lvl1pPr>
              <a:defRPr/>
            </a:lvl1pPr>
          </a:lstStyle>
          <a:p>
            <a:pPr>
              <a:defRPr/>
            </a:pPr>
            <a:r>
              <a:rPr lang="en-US" altLang="zh-TW"/>
              <a:t>CYCU— Prof CK Farn</a:t>
            </a:r>
            <a:endParaRPr lang="zh-TW" altLang="en-US"/>
          </a:p>
        </p:txBody>
      </p:sp>
      <p:sp>
        <p:nvSpPr>
          <p:cNvPr id="5" name="投影片編號版面配置區 5"/>
          <p:cNvSpPr>
            <a:spLocks noGrp="1"/>
          </p:cNvSpPr>
          <p:nvPr>
            <p:ph type="sldNum" sz="quarter" idx="12"/>
          </p:nvPr>
        </p:nvSpPr>
        <p:spPr/>
        <p:txBody>
          <a:bodyPr/>
          <a:lstStyle>
            <a:lvl1pPr>
              <a:defRPr/>
            </a:lvl1pPr>
          </a:lstStyle>
          <a:p>
            <a:fld id="{41C781A5-FDC6-4D2D-9FAC-95C2C046B36C}" type="slidenum">
              <a:rPr lang="zh-TW" altLang="en-US"/>
              <a:pPr/>
              <a:t>‹#›</a:t>
            </a:fld>
            <a:endParaRPr lang="zh-TW" altLang="en-US"/>
          </a:p>
        </p:txBody>
      </p:sp>
    </p:spTree>
    <p:extLst>
      <p:ext uri="{BB962C8B-B14F-4D97-AF65-F5344CB8AC3E}">
        <p14:creationId xmlns:p14="http://schemas.microsoft.com/office/powerpoint/2010/main" val="29803156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a:defRPr/>
            </a:pPr>
            <a:endParaRPr lang="zh-TW" altLang="en-US"/>
          </a:p>
        </p:txBody>
      </p:sp>
      <p:sp>
        <p:nvSpPr>
          <p:cNvPr id="3" name="頁尾版面配置區 4"/>
          <p:cNvSpPr>
            <a:spLocks noGrp="1"/>
          </p:cNvSpPr>
          <p:nvPr>
            <p:ph type="ftr" sz="quarter" idx="11"/>
          </p:nvPr>
        </p:nvSpPr>
        <p:spPr/>
        <p:txBody>
          <a:bodyPr/>
          <a:lstStyle>
            <a:lvl1pPr>
              <a:defRPr/>
            </a:lvl1pPr>
          </a:lstStyle>
          <a:p>
            <a:pPr>
              <a:defRPr/>
            </a:pPr>
            <a:r>
              <a:rPr lang="en-US" altLang="zh-TW"/>
              <a:t>CYCU— Prof CK Farn</a:t>
            </a:r>
            <a:endParaRPr lang="zh-TW" altLang="en-US"/>
          </a:p>
        </p:txBody>
      </p:sp>
      <p:sp>
        <p:nvSpPr>
          <p:cNvPr id="4" name="投影片編號版面配置區 5"/>
          <p:cNvSpPr>
            <a:spLocks noGrp="1"/>
          </p:cNvSpPr>
          <p:nvPr>
            <p:ph type="sldNum" sz="quarter" idx="12"/>
          </p:nvPr>
        </p:nvSpPr>
        <p:spPr/>
        <p:txBody>
          <a:bodyPr/>
          <a:lstStyle>
            <a:lvl1pPr>
              <a:defRPr/>
            </a:lvl1pPr>
          </a:lstStyle>
          <a:p>
            <a:fld id="{0B738B8F-E917-474A-A2A2-F0F82163B9D8}" type="slidenum">
              <a:rPr lang="zh-TW" altLang="en-US"/>
              <a:pPr/>
              <a:t>‹#›</a:t>
            </a:fld>
            <a:endParaRPr lang="zh-TW" altLang="en-US"/>
          </a:p>
        </p:txBody>
      </p:sp>
    </p:spTree>
    <p:extLst>
      <p:ext uri="{BB962C8B-B14F-4D97-AF65-F5344CB8AC3E}">
        <p14:creationId xmlns:p14="http://schemas.microsoft.com/office/powerpoint/2010/main" val="4479916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p:cNvSpPr>
            <a:spLocks noGrp="1"/>
          </p:cNvSpPr>
          <p:nvPr>
            <p:ph type="title"/>
          </p:nvPr>
        </p:nvSpPr>
        <p:spPr>
          <a:xfrm>
            <a:off x="630238" y="457200"/>
            <a:ext cx="2949575"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zh-TW" altLang="en-US"/>
          </a:p>
        </p:txBody>
      </p:sp>
      <p:sp>
        <p:nvSpPr>
          <p:cNvPr id="6" name="頁尾版面配置區 4"/>
          <p:cNvSpPr>
            <a:spLocks noGrp="1"/>
          </p:cNvSpPr>
          <p:nvPr>
            <p:ph type="ftr" sz="quarter" idx="11"/>
          </p:nvPr>
        </p:nvSpPr>
        <p:spPr/>
        <p:txBody>
          <a:bodyPr/>
          <a:lstStyle>
            <a:lvl1pPr>
              <a:defRPr/>
            </a:lvl1pPr>
          </a:lstStyle>
          <a:p>
            <a:pPr>
              <a:defRPr/>
            </a:pPr>
            <a:r>
              <a:rPr lang="en-US" altLang="zh-TW"/>
              <a:t>CYCU— Prof CK Farn</a:t>
            </a:r>
            <a:endParaRPr lang="zh-TW" altLang="en-US"/>
          </a:p>
        </p:txBody>
      </p:sp>
      <p:sp>
        <p:nvSpPr>
          <p:cNvPr id="7" name="投影片編號版面配置區 5"/>
          <p:cNvSpPr>
            <a:spLocks noGrp="1"/>
          </p:cNvSpPr>
          <p:nvPr>
            <p:ph type="sldNum" sz="quarter" idx="12"/>
          </p:nvPr>
        </p:nvSpPr>
        <p:spPr/>
        <p:txBody>
          <a:bodyPr/>
          <a:lstStyle>
            <a:lvl1pPr>
              <a:defRPr/>
            </a:lvl1pPr>
          </a:lstStyle>
          <a:p>
            <a:fld id="{781EE908-94B2-4A38-92F5-931AC11FA8A2}" type="slidenum">
              <a:rPr lang="zh-TW" altLang="en-US"/>
              <a:pPr/>
              <a:t>‹#›</a:t>
            </a:fld>
            <a:endParaRPr lang="zh-TW" altLang="en-US"/>
          </a:p>
        </p:txBody>
      </p:sp>
    </p:spTree>
    <p:extLst>
      <p:ext uri="{BB962C8B-B14F-4D97-AF65-F5344CB8AC3E}">
        <p14:creationId xmlns:p14="http://schemas.microsoft.com/office/powerpoint/2010/main" val="24907921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p:cNvSpPr>
            <a:spLocks noGrp="1"/>
          </p:cNvSpPr>
          <p:nvPr>
            <p:ph type="title"/>
          </p:nvPr>
        </p:nvSpPr>
        <p:spPr>
          <a:xfrm>
            <a:off x="630238" y="457200"/>
            <a:ext cx="2949575"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3887788" y="987425"/>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zh-TW" altLang="en-US"/>
          </a:p>
        </p:txBody>
      </p:sp>
      <p:sp>
        <p:nvSpPr>
          <p:cNvPr id="6" name="頁尾版面配置區 4"/>
          <p:cNvSpPr>
            <a:spLocks noGrp="1"/>
          </p:cNvSpPr>
          <p:nvPr>
            <p:ph type="ftr" sz="quarter" idx="11"/>
          </p:nvPr>
        </p:nvSpPr>
        <p:spPr/>
        <p:txBody>
          <a:bodyPr/>
          <a:lstStyle>
            <a:lvl1pPr>
              <a:defRPr/>
            </a:lvl1pPr>
          </a:lstStyle>
          <a:p>
            <a:pPr>
              <a:defRPr/>
            </a:pPr>
            <a:r>
              <a:rPr lang="en-US" altLang="zh-TW"/>
              <a:t>CYCU— Prof CK Farn</a:t>
            </a:r>
            <a:endParaRPr lang="zh-TW" altLang="en-US"/>
          </a:p>
        </p:txBody>
      </p:sp>
      <p:sp>
        <p:nvSpPr>
          <p:cNvPr id="7" name="投影片編號版面配置區 5"/>
          <p:cNvSpPr>
            <a:spLocks noGrp="1"/>
          </p:cNvSpPr>
          <p:nvPr>
            <p:ph type="sldNum" sz="quarter" idx="12"/>
          </p:nvPr>
        </p:nvSpPr>
        <p:spPr/>
        <p:txBody>
          <a:bodyPr/>
          <a:lstStyle>
            <a:lvl1pPr>
              <a:defRPr/>
            </a:lvl1pPr>
          </a:lstStyle>
          <a:p>
            <a:fld id="{8720B801-3F03-4A34-83F2-D368511C6900}" type="slidenum">
              <a:rPr lang="zh-TW" altLang="en-US"/>
              <a:pPr/>
              <a:t>‹#›</a:t>
            </a:fld>
            <a:endParaRPr lang="zh-TW" altLang="en-US"/>
          </a:p>
        </p:txBody>
      </p:sp>
    </p:spTree>
    <p:extLst>
      <p:ext uri="{BB962C8B-B14F-4D97-AF65-F5344CB8AC3E}">
        <p14:creationId xmlns:p14="http://schemas.microsoft.com/office/powerpoint/2010/main" val="139464026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lvl1pPr>
              <a:defRPr/>
            </a:lvl1pPr>
          </a:lstStyle>
          <a:p>
            <a:pPr>
              <a:defRPr/>
            </a:pPr>
            <a:endParaRPr lang="zh-TW" altLang="en-US"/>
          </a:p>
        </p:txBody>
      </p:sp>
      <p:sp>
        <p:nvSpPr>
          <p:cNvPr id="5" name="頁尾版面配置區 4"/>
          <p:cNvSpPr>
            <a:spLocks noGrp="1"/>
          </p:cNvSpPr>
          <p:nvPr>
            <p:ph type="ftr" sz="quarter" idx="11"/>
          </p:nvPr>
        </p:nvSpPr>
        <p:spPr/>
        <p:txBody>
          <a:bodyPr/>
          <a:lstStyle>
            <a:lvl1pPr>
              <a:defRPr/>
            </a:lvl1pPr>
          </a:lstStyle>
          <a:p>
            <a:pPr>
              <a:defRPr/>
            </a:pPr>
            <a:r>
              <a:rPr lang="en-US" altLang="zh-TW"/>
              <a:t>CYCU— Prof CK Farn</a:t>
            </a:r>
            <a:endParaRPr lang="zh-TW" altLang="en-US"/>
          </a:p>
        </p:txBody>
      </p:sp>
      <p:sp>
        <p:nvSpPr>
          <p:cNvPr id="6" name="投影片編號版面配置區 5"/>
          <p:cNvSpPr>
            <a:spLocks noGrp="1"/>
          </p:cNvSpPr>
          <p:nvPr>
            <p:ph type="sldNum" sz="quarter" idx="12"/>
          </p:nvPr>
        </p:nvSpPr>
        <p:spPr/>
        <p:txBody>
          <a:bodyPr/>
          <a:lstStyle>
            <a:lvl1pPr>
              <a:defRPr/>
            </a:lvl1pPr>
          </a:lstStyle>
          <a:p>
            <a:fld id="{46CF8D76-CCAC-4951-9F5D-697A53F4FAA3}" type="slidenum">
              <a:rPr lang="zh-TW" altLang="en-US"/>
              <a:pPr/>
              <a:t>‹#›</a:t>
            </a:fld>
            <a:endParaRPr lang="zh-TW" altLang="en-US"/>
          </a:p>
        </p:txBody>
      </p:sp>
    </p:spTree>
    <p:extLst>
      <p:ext uri="{BB962C8B-B14F-4D97-AF65-F5344CB8AC3E}">
        <p14:creationId xmlns:p14="http://schemas.microsoft.com/office/powerpoint/2010/main" val="96349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543675" y="365125"/>
            <a:ext cx="1971675" cy="5811838"/>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628650" y="365125"/>
            <a:ext cx="5762625"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lvl1pPr>
              <a:defRPr/>
            </a:lvl1pPr>
          </a:lstStyle>
          <a:p>
            <a:pPr>
              <a:defRPr/>
            </a:pPr>
            <a:endParaRPr lang="zh-TW" altLang="en-US"/>
          </a:p>
        </p:txBody>
      </p:sp>
      <p:sp>
        <p:nvSpPr>
          <p:cNvPr id="5" name="頁尾版面配置區 4"/>
          <p:cNvSpPr>
            <a:spLocks noGrp="1"/>
          </p:cNvSpPr>
          <p:nvPr>
            <p:ph type="ftr" sz="quarter" idx="11"/>
          </p:nvPr>
        </p:nvSpPr>
        <p:spPr/>
        <p:txBody>
          <a:bodyPr/>
          <a:lstStyle>
            <a:lvl1pPr>
              <a:defRPr/>
            </a:lvl1pPr>
          </a:lstStyle>
          <a:p>
            <a:pPr>
              <a:defRPr/>
            </a:pPr>
            <a:r>
              <a:rPr lang="en-US" altLang="zh-TW"/>
              <a:t>CYCU— Prof CK Farn</a:t>
            </a:r>
            <a:endParaRPr lang="zh-TW" altLang="en-US"/>
          </a:p>
        </p:txBody>
      </p:sp>
      <p:sp>
        <p:nvSpPr>
          <p:cNvPr id="6" name="投影片編號版面配置區 5"/>
          <p:cNvSpPr>
            <a:spLocks noGrp="1"/>
          </p:cNvSpPr>
          <p:nvPr>
            <p:ph type="sldNum" sz="quarter" idx="12"/>
          </p:nvPr>
        </p:nvSpPr>
        <p:spPr/>
        <p:txBody>
          <a:bodyPr/>
          <a:lstStyle>
            <a:lvl1pPr>
              <a:defRPr/>
            </a:lvl1pPr>
          </a:lstStyle>
          <a:p>
            <a:fld id="{88CCE396-469D-404B-89F4-719FE2C0ACB6}" type="slidenum">
              <a:rPr lang="zh-TW" altLang="en-US"/>
              <a:pPr/>
              <a:t>‹#›</a:t>
            </a:fld>
            <a:endParaRPr lang="zh-TW" altLang="en-US"/>
          </a:p>
        </p:txBody>
      </p:sp>
    </p:spTree>
    <p:extLst>
      <p:ext uri="{BB962C8B-B14F-4D97-AF65-F5344CB8AC3E}">
        <p14:creationId xmlns:p14="http://schemas.microsoft.com/office/powerpoint/2010/main" val="1409276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題投影片">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p>
        </p:txBody>
      </p:sp>
      <p:sp>
        <p:nvSpPr>
          <p:cNvPr id="7" name="標題 6"/>
          <p:cNvSpPr>
            <a:spLocks noGrp="1"/>
          </p:cNvSpPr>
          <p:nvPr>
            <p:ph type="title"/>
          </p:nvPr>
        </p:nvSpPr>
        <p:spPr/>
        <p:txBody>
          <a:bodyPr/>
          <a:lstStyle/>
          <a:p>
            <a:r>
              <a:rPr lang="zh-TW" altLang="en-US"/>
              <a:t>按一下以編輯母片標題樣式</a:t>
            </a:r>
          </a:p>
        </p:txBody>
      </p:sp>
      <p:sp>
        <p:nvSpPr>
          <p:cNvPr id="4" name="Rectangle 1029"/>
          <p:cNvSpPr>
            <a:spLocks noGrp="1" noChangeArrowheads="1"/>
          </p:cNvSpPr>
          <p:nvPr>
            <p:ph type="ftr" sz="quarter" idx="10"/>
          </p:nvPr>
        </p:nvSpPr>
        <p:spPr/>
        <p:txBody>
          <a:bodyPr/>
          <a:lstStyle>
            <a:lvl1pPr>
              <a:defRPr/>
            </a:lvl1pPr>
          </a:lstStyle>
          <a:p>
            <a:pPr>
              <a:defRPr/>
            </a:pPr>
            <a:r>
              <a:rPr lang="en-US" altLang="zh-TW"/>
              <a:t>CYCU— Prof CK Farn</a:t>
            </a:r>
          </a:p>
        </p:txBody>
      </p:sp>
      <p:sp>
        <p:nvSpPr>
          <p:cNvPr id="5" name="Rectangle 1030"/>
          <p:cNvSpPr>
            <a:spLocks noGrp="1" noChangeArrowheads="1"/>
          </p:cNvSpPr>
          <p:nvPr>
            <p:ph type="sldNum" sz="quarter" idx="11"/>
          </p:nvPr>
        </p:nvSpPr>
        <p:spPr/>
        <p:txBody>
          <a:bodyPr/>
          <a:lstStyle>
            <a:lvl1pPr>
              <a:defRPr/>
            </a:lvl1pPr>
          </a:lstStyle>
          <a:p>
            <a:fld id="{2A9763ED-C42D-41AC-B189-C6100D2DD0EC}" type="slidenum">
              <a:rPr lang="en-US" altLang="zh-TW"/>
              <a:pPr/>
              <a:t>‹#›</a:t>
            </a:fld>
            <a:endParaRPr lang="en-US" altLang="zh-TW"/>
          </a:p>
        </p:txBody>
      </p:sp>
    </p:spTree>
    <p:extLst>
      <p:ext uri="{BB962C8B-B14F-4D97-AF65-F5344CB8AC3E}">
        <p14:creationId xmlns:p14="http://schemas.microsoft.com/office/powerpoint/2010/main" val="3767847841"/>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自訂版面配置">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頁尾版面配置區 2"/>
          <p:cNvSpPr>
            <a:spLocks noGrp="1"/>
          </p:cNvSpPr>
          <p:nvPr>
            <p:ph type="ftr" sz="quarter" idx="10"/>
          </p:nvPr>
        </p:nvSpPr>
        <p:spPr/>
        <p:txBody>
          <a:bodyPr/>
          <a:lstStyle>
            <a:lvl1pPr>
              <a:defRPr/>
            </a:lvl1pPr>
          </a:lstStyle>
          <a:p>
            <a:pPr>
              <a:defRPr/>
            </a:pPr>
            <a:r>
              <a:rPr lang="en-US" altLang="zh-TW"/>
              <a:t>CYCU— Prof CK Farn</a:t>
            </a:r>
          </a:p>
        </p:txBody>
      </p:sp>
      <p:sp>
        <p:nvSpPr>
          <p:cNvPr id="4" name="投影片編號版面配置區 3"/>
          <p:cNvSpPr>
            <a:spLocks noGrp="1"/>
          </p:cNvSpPr>
          <p:nvPr>
            <p:ph type="sldNum" sz="quarter" idx="11"/>
          </p:nvPr>
        </p:nvSpPr>
        <p:spPr/>
        <p:txBody>
          <a:bodyPr/>
          <a:lstStyle>
            <a:lvl1pPr>
              <a:defRPr/>
            </a:lvl1pPr>
          </a:lstStyle>
          <a:p>
            <a:fld id="{1721AEE7-24DD-4538-A208-CB6AAB33C696}" type="slidenum">
              <a:rPr lang="en-US" altLang="zh-TW"/>
              <a:pPr/>
              <a:t>‹#›</a:t>
            </a:fld>
            <a:endParaRPr lang="en-US" altLang="zh-TW"/>
          </a:p>
        </p:txBody>
      </p:sp>
    </p:spTree>
    <p:extLst>
      <p:ext uri="{BB962C8B-B14F-4D97-AF65-F5344CB8AC3E}">
        <p14:creationId xmlns:p14="http://schemas.microsoft.com/office/powerpoint/2010/main" val="683904535"/>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623888" y="1709738"/>
            <a:ext cx="7886700" cy="2852737"/>
          </a:xfrm>
        </p:spPr>
        <p:txBody>
          <a:bodyPr anchor="b"/>
          <a:lstStyle>
            <a:lvl1pPr>
              <a:defRPr sz="6000"/>
            </a:lvl1pPr>
          </a:lstStyle>
          <a:p>
            <a:r>
              <a:rPr lang="zh-TW" altLang="en-US"/>
              <a:t>按一下以編輯母片標題樣式</a:t>
            </a:r>
          </a:p>
        </p:txBody>
      </p:sp>
      <p:sp>
        <p:nvSpPr>
          <p:cNvPr id="3" name="文字版面配置區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TW" altLang="en-US"/>
              <a:t>按一下以編輯母片文字樣式</a:t>
            </a:r>
          </a:p>
        </p:txBody>
      </p:sp>
      <p:sp>
        <p:nvSpPr>
          <p:cNvPr id="4" name="Rectangle 1029"/>
          <p:cNvSpPr>
            <a:spLocks noGrp="1" noChangeArrowheads="1"/>
          </p:cNvSpPr>
          <p:nvPr>
            <p:ph type="ftr" sz="quarter" idx="10"/>
          </p:nvPr>
        </p:nvSpPr>
        <p:spPr/>
        <p:txBody>
          <a:bodyPr/>
          <a:lstStyle>
            <a:lvl1pPr>
              <a:defRPr/>
            </a:lvl1pPr>
          </a:lstStyle>
          <a:p>
            <a:pPr>
              <a:defRPr/>
            </a:pPr>
            <a:r>
              <a:rPr lang="en-US" altLang="zh-TW"/>
              <a:t>CYCU— Prof CK Farn</a:t>
            </a:r>
          </a:p>
        </p:txBody>
      </p:sp>
      <p:sp>
        <p:nvSpPr>
          <p:cNvPr id="5" name="Rectangle 1030"/>
          <p:cNvSpPr>
            <a:spLocks noGrp="1" noChangeArrowheads="1"/>
          </p:cNvSpPr>
          <p:nvPr>
            <p:ph type="sldNum" sz="quarter" idx="11"/>
          </p:nvPr>
        </p:nvSpPr>
        <p:spPr/>
        <p:txBody>
          <a:bodyPr/>
          <a:lstStyle>
            <a:lvl1pPr>
              <a:defRPr/>
            </a:lvl1pPr>
          </a:lstStyle>
          <a:p>
            <a:fld id="{B7212DFD-9F6E-40FF-ADAC-E1C95C3AFEF3}" type="slidenum">
              <a:rPr lang="en-US" altLang="zh-TW"/>
              <a:pPr/>
              <a:t>‹#›</a:t>
            </a:fld>
            <a:endParaRPr lang="en-US" altLang="zh-TW"/>
          </a:p>
        </p:txBody>
      </p:sp>
    </p:spTree>
    <p:extLst>
      <p:ext uri="{BB962C8B-B14F-4D97-AF65-F5344CB8AC3E}">
        <p14:creationId xmlns:p14="http://schemas.microsoft.com/office/powerpoint/2010/main" val="3972135619"/>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685800" y="1981200"/>
            <a:ext cx="3810000" cy="4114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981200"/>
            <a:ext cx="3810000" cy="4114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1029"/>
          <p:cNvSpPr>
            <a:spLocks noGrp="1" noChangeArrowheads="1"/>
          </p:cNvSpPr>
          <p:nvPr>
            <p:ph type="ftr" sz="quarter" idx="10"/>
          </p:nvPr>
        </p:nvSpPr>
        <p:spPr/>
        <p:txBody>
          <a:bodyPr/>
          <a:lstStyle>
            <a:lvl1pPr>
              <a:defRPr/>
            </a:lvl1pPr>
          </a:lstStyle>
          <a:p>
            <a:pPr>
              <a:defRPr/>
            </a:pPr>
            <a:r>
              <a:rPr lang="en-US" altLang="zh-TW"/>
              <a:t>CYCU— Prof CK Farn</a:t>
            </a:r>
          </a:p>
        </p:txBody>
      </p:sp>
      <p:sp>
        <p:nvSpPr>
          <p:cNvPr id="6" name="Rectangle 1030"/>
          <p:cNvSpPr>
            <a:spLocks noGrp="1" noChangeArrowheads="1"/>
          </p:cNvSpPr>
          <p:nvPr>
            <p:ph type="sldNum" sz="quarter" idx="11"/>
          </p:nvPr>
        </p:nvSpPr>
        <p:spPr/>
        <p:txBody>
          <a:bodyPr/>
          <a:lstStyle>
            <a:lvl1pPr>
              <a:defRPr/>
            </a:lvl1pPr>
          </a:lstStyle>
          <a:p>
            <a:fld id="{8934E8EA-E4DB-4B6A-8167-CBC972738C8F}" type="slidenum">
              <a:rPr lang="en-US" altLang="zh-TW"/>
              <a:pPr/>
              <a:t>‹#›</a:t>
            </a:fld>
            <a:endParaRPr lang="en-US" altLang="zh-TW"/>
          </a:p>
        </p:txBody>
      </p:sp>
    </p:spTree>
    <p:extLst>
      <p:ext uri="{BB962C8B-B14F-4D97-AF65-F5344CB8AC3E}">
        <p14:creationId xmlns:p14="http://schemas.microsoft.com/office/powerpoint/2010/main" val="2334472185"/>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630238" y="365125"/>
            <a:ext cx="78867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630238" y="2505075"/>
            <a:ext cx="386873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29150" y="2505075"/>
            <a:ext cx="38877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1029"/>
          <p:cNvSpPr>
            <a:spLocks noGrp="1" noChangeArrowheads="1"/>
          </p:cNvSpPr>
          <p:nvPr>
            <p:ph type="ftr" sz="quarter" idx="10"/>
          </p:nvPr>
        </p:nvSpPr>
        <p:spPr/>
        <p:txBody>
          <a:bodyPr/>
          <a:lstStyle>
            <a:lvl1pPr>
              <a:defRPr/>
            </a:lvl1pPr>
          </a:lstStyle>
          <a:p>
            <a:pPr>
              <a:defRPr/>
            </a:pPr>
            <a:r>
              <a:rPr lang="en-US" altLang="zh-TW"/>
              <a:t>CYCU— Prof CK Farn</a:t>
            </a:r>
          </a:p>
        </p:txBody>
      </p:sp>
      <p:sp>
        <p:nvSpPr>
          <p:cNvPr id="8" name="Rectangle 1030"/>
          <p:cNvSpPr>
            <a:spLocks noGrp="1" noChangeArrowheads="1"/>
          </p:cNvSpPr>
          <p:nvPr>
            <p:ph type="sldNum" sz="quarter" idx="11"/>
          </p:nvPr>
        </p:nvSpPr>
        <p:spPr/>
        <p:txBody>
          <a:bodyPr/>
          <a:lstStyle>
            <a:lvl1pPr>
              <a:defRPr/>
            </a:lvl1pPr>
          </a:lstStyle>
          <a:p>
            <a:fld id="{0D0ED31C-9722-4850-BC7A-B48B10C3E84F}" type="slidenum">
              <a:rPr lang="en-US" altLang="zh-TW"/>
              <a:pPr/>
              <a:t>‹#›</a:t>
            </a:fld>
            <a:endParaRPr lang="en-US" altLang="zh-TW"/>
          </a:p>
        </p:txBody>
      </p:sp>
    </p:spTree>
    <p:extLst>
      <p:ext uri="{BB962C8B-B14F-4D97-AF65-F5344CB8AC3E}">
        <p14:creationId xmlns:p14="http://schemas.microsoft.com/office/powerpoint/2010/main" val="2015452937"/>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1029"/>
          <p:cNvSpPr>
            <a:spLocks noGrp="1" noChangeArrowheads="1"/>
          </p:cNvSpPr>
          <p:nvPr>
            <p:ph type="ftr" sz="quarter" idx="10"/>
          </p:nvPr>
        </p:nvSpPr>
        <p:spPr/>
        <p:txBody>
          <a:bodyPr/>
          <a:lstStyle>
            <a:lvl1pPr>
              <a:defRPr/>
            </a:lvl1pPr>
          </a:lstStyle>
          <a:p>
            <a:pPr>
              <a:defRPr/>
            </a:pPr>
            <a:r>
              <a:rPr lang="en-US" altLang="zh-TW"/>
              <a:t>CYCU— Prof CK Farn</a:t>
            </a:r>
          </a:p>
        </p:txBody>
      </p:sp>
      <p:sp>
        <p:nvSpPr>
          <p:cNvPr id="4" name="Rectangle 1030"/>
          <p:cNvSpPr>
            <a:spLocks noGrp="1" noChangeArrowheads="1"/>
          </p:cNvSpPr>
          <p:nvPr>
            <p:ph type="sldNum" sz="quarter" idx="11"/>
          </p:nvPr>
        </p:nvSpPr>
        <p:spPr/>
        <p:txBody>
          <a:bodyPr/>
          <a:lstStyle>
            <a:lvl1pPr>
              <a:defRPr/>
            </a:lvl1pPr>
          </a:lstStyle>
          <a:p>
            <a:fld id="{D039EC83-1283-476E-86B0-1CE5E6699EB1}" type="slidenum">
              <a:rPr lang="en-US" altLang="zh-TW"/>
              <a:pPr/>
              <a:t>‹#›</a:t>
            </a:fld>
            <a:endParaRPr lang="en-US" altLang="zh-TW"/>
          </a:p>
        </p:txBody>
      </p:sp>
    </p:spTree>
    <p:extLst>
      <p:ext uri="{BB962C8B-B14F-4D97-AF65-F5344CB8AC3E}">
        <p14:creationId xmlns:p14="http://schemas.microsoft.com/office/powerpoint/2010/main" val="4038275708"/>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1029"/>
          <p:cNvSpPr>
            <a:spLocks noGrp="1" noChangeArrowheads="1"/>
          </p:cNvSpPr>
          <p:nvPr>
            <p:ph type="ftr" sz="quarter" idx="10"/>
          </p:nvPr>
        </p:nvSpPr>
        <p:spPr/>
        <p:txBody>
          <a:bodyPr/>
          <a:lstStyle>
            <a:lvl1pPr>
              <a:defRPr/>
            </a:lvl1pPr>
          </a:lstStyle>
          <a:p>
            <a:pPr>
              <a:defRPr/>
            </a:pPr>
            <a:r>
              <a:rPr lang="en-US" altLang="zh-TW"/>
              <a:t>CYCU— Prof CK Farn</a:t>
            </a:r>
          </a:p>
        </p:txBody>
      </p:sp>
      <p:sp>
        <p:nvSpPr>
          <p:cNvPr id="3" name="Rectangle 1030"/>
          <p:cNvSpPr>
            <a:spLocks noGrp="1" noChangeArrowheads="1"/>
          </p:cNvSpPr>
          <p:nvPr>
            <p:ph type="sldNum" sz="quarter" idx="11"/>
          </p:nvPr>
        </p:nvSpPr>
        <p:spPr/>
        <p:txBody>
          <a:bodyPr/>
          <a:lstStyle>
            <a:lvl1pPr>
              <a:defRPr/>
            </a:lvl1pPr>
          </a:lstStyle>
          <a:p>
            <a:fld id="{A024DED5-439D-4A6F-BA03-2D2FFA1C2165}" type="slidenum">
              <a:rPr lang="en-US" altLang="zh-TW"/>
              <a:pPr/>
              <a:t>‹#›</a:t>
            </a:fld>
            <a:endParaRPr lang="en-US" altLang="zh-TW"/>
          </a:p>
        </p:txBody>
      </p:sp>
    </p:spTree>
    <p:extLst>
      <p:ext uri="{BB962C8B-B14F-4D97-AF65-F5344CB8AC3E}">
        <p14:creationId xmlns:p14="http://schemas.microsoft.com/office/powerpoint/2010/main" val="284950374"/>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3.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026"/>
          <p:cNvSpPr>
            <a:spLocks noChangeArrowheads="1"/>
          </p:cNvSpPr>
          <p:nvPr/>
        </p:nvSpPr>
        <p:spPr bwMode="auto">
          <a:xfrm>
            <a:off x="0" y="0"/>
            <a:ext cx="9144000" cy="1600200"/>
          </a:xfrm>
          <a:prstGeom prst="rect">
            <a:avLst/>
          </a:prstGeom>
          <a:solidFill>
            <a:srgbClr val="333399"/>
          </a:solidFill>
          <a:ln>
            <a:noFill/>
          </a:ln>
          <a:effectLst/>
        </p:spPr>
        <p:txBody>
          <a:bodyPr wrap="none" anchor="ct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eaLnBrk="1" hangingPunct="1">
              <a:defRPr/>
            </a:pPr>
            <a:endParaRPr lang="zh-TW" altLang="en-US"/>
          </a:p>
        </p:txBody>
      </p:sp>
      <p:sp>
        <p:nvSpPr>
          <p:cNvPr id="1027" name="Rectangle 1027"/>
          <p:cNvSpPr>
            <a:spLocks noGrp="1" noChangeArrowheads="1"/>
          </p:cNvSpPr>
          <p:nvPr>
            <p:ph type="title"/>
          </p:nvPr>
        </p:nvSpPr>
        <p:spPr bwMode="auto">
          <a:xfrm>
            <a:off x="1524000" y="381000"/>
            <a:ext cx="6934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8" name="Rectangle 1028"/>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395269" name="Rectangle 1029"/>
          <p:cNvSpPr>
            <a:spLocks noGrp="1" noChangeArrowheads="1"/>
          </p:cNvSpPr>
          <p:nvPr>
            <p:ph type="ftr" sz="quarter" idx="3"/>
          </p:nvPr>
        </p:nvSpPr>
        <p:spPr bwMode="auto">
          <a:xfrm>
            <a:off x="3581400" y="6400800"/>
            <a:ext cx="28956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333399"/>
                </a:solidFill>
                <a:latin typeface="Times New Roman" panose="02020603050405020304" pitchFamily="18" charset="0"/>
                <a:ea typeface="新細明體" panose="02020500000000000000" pitchFamily="18" charset="-120"/>
                <a:cs typeface="+mn-cs"/>
              </a:defRPr>
            </a:lvl1pPr>
          </a:lstStyle>
          <a:p>
            <a:pPr>
              <a:defRPr/>
            </a:pPr>
            <a:r>
              <a:rPr lang="en-US" altLang="zh-TW"/>
              <a:t>CYCU— Prof CK </a:t>
            </a:r>
            <a:r>
              <a:rPr lang="en-US" altLang="zh-TW" err="1"/>
              <a:t>Farn</a:t>
            </a:r>
            <a:endParaRPr lang="en-US" altLang="zh-TW"/>
          </a:p>
        </p:txBody>
      </p:sp>
      <p:sp>
        <p:nvSpPr>
          <p:cNvPr id="395270" name="Rectangle 1030"/>
          <p:cNvSpPr>
            <a:spLocks noGrp="1" noChangeArrowheads="1"/>
          </p:cNvSpPr>
          <p:nvPr>
            <p:ph type="sldNum" sz="quarter" idx="4"/>
          </p:nvPr>
        </p:nvSpPr>
        <p:spPr bwMode="auto">
          <a:xfrm>
            <a:off x="6553200" y="6400800"/>
            <a:ext cx="1905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solidFill>
                  <a:srgbClr val="333399"/>
                </a:solidFill>
              </a:defRPr>
            </a:lvl1pPr>
          </a:lstStyle>
          <a:p>
            <a:fld id="{3173AD18-54EB-423A-8CBC-87537591344F}" type="slidenum">
              <a:rPr lang="en-US" altLang="zh-TW"/>
              <a:pPr/>
              <a:t>‹#›</a:t>
            </a:fld>
            <a:endParaRPr lang="en-US" altLang="zh-TW"/>
          </a:p>
        </p:txBody>
      </p:sp>
      <p:sp>
        <p:nvSpPr>
          <p:cNvPr id="1031" name="AutoShape 1031"/>
          <p:cNvSpPr>
            <a:spLocks noChangeArrowheads="1"/>
          </p:cNvSpPr>
          <p:nvPr/>
        </p:nvSpPr>
        <p:spPr bwMode="auto">
          <a:xfrm>
            <a:off x="685800" y="685800"/>
            <a:ext cx="609600" cy="685800"/>
          </a:xfrm>
          <a:prstGeom prst="rightArrow">
            <a:avLst>
              <a:gd name="adj1" fmla="val 38426"/>
              <a:gd name="adj2" fmla="val 100000"/>
            </a:avLst>
          </a:prstGeom>
          <a:solidFill>
            <a:srgbClr val="FFFF66"/>
          </a:solidFill>
          <a:ln>
            <a:noFill/>
          </a:ln>
          <a:effectLst>
            <a:outerShdw dist="107763" dir="2700000" algn="ctr" rotWithShape="0">
              <a:schemeClr val="bg1"/>
            </a:outerShdw>
          </a:effectLst>
        </p:spPr>
        <p:txBody>
          <a:bodyPr wrap="none" anchor="ct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eaLnBrk="1" hangingPunct="1">
              <a:defRPr/>
            </a:pPr>
            <a:endParaRPr lang="zh-TW" altLang="en-US"/>
          </a:p>
        </p:txBody>
      </p:sp>
      <p:sp>
        <p:nvSpPr>
          <p:cNvPr id="1032" name="Line 1032"/>
          <p:cNvSpPr>
            <a:spLocks noChangeShapeType="1"/>
          </p:cNvSpPr>
          <p:nvPr/>
        </p:nvSpPr>
        <p:spPr bwMode="auto">
          <a:xfrm>
            <a:off x="533400" y="6400800"/>
            <a:ext cx="8305800" cy="0"/>
          </a:xfrm>
          <a:prstGeom prst="line">
            <a:avLst/>
          </a:prstGeom>
          <a:noFill/>
          <a:ln w="38100" cmpd="dbl">
            <a:solidFill>
              <a:srgbClr val="333399"/>
            </a:solidFill>
            <a:round/>
            <a:headEnd/>
            <a:tailEnd/>
          </a:ln>
          <a:extLst>
            <a:ext uri="{909E8E84-426E-40DD-AFC4-6F175D3DCCD1}">
              <a14:hiddenFill xmlns:a14="http://schemas.microsoft.com/office/drawing/2010/main">
                <a:noFill/>
              </a14:hiddenFill>
            </a:ext>
          </a:extLst>
        </p:spPr>
        <p:txBody>
          <a:bodyPr wrap="none" anchor="ctr"/>
          <a:lstStyle/>
          <a:p>
            <a:endParaRPr lang="zh-TW" altLang="en-US"/>
          </a:p>
        </p:txBody>
      </p:sp>
    </p:spTree>
  </p:cSld>
  <p:clrMap bg1="lt1" tx1="dk1" bg2="lt2" tx2="dk2" accent1="accent1" accent2="accent2" accent3="accent3" accent4="accent4" accent5="accent5" accent6="accent6" hlink="hlink" folHlink="folHlink"/>
  <p:sldLayoutIdLst>
    <p:sldLayoutId id="2147483883" r:id="rId1"/>
    <p:sldLayoutId id="2147483884" r:id="rId2"/>
    <p:sldLayoutId id="2147483885" r:id="rId3"/>
    <p:sldLayoutId id="2147483886" r:id="rId4"/>
    <p:sldLayoutId id="2147483887" r:id="rId5"/>
    <p:sldLayoutId id="2147483888" r:id="rId6"/>
    <p:sldLayoutId id="2147483889" r:id="rId7"/>
    <p:sldLayoutId id="2147483890" r:id="rId8"/>
    <p:sldLayoutId id="2147483891" r:id="rId9"/>
    <p:sldLayoutId id="2147483892" r:id="rId10"/>
    <p:sldLayoutId id="2147483893" r:id="rId11"/>
    <p:sldLayoutId id="2147483894" r:id="rId12"/>
    <p:sldLayoutId id="2147483895" r:id="rId13"/>
    <p:sldLayoutId id="2147483896" r:id="rId14"/>
    <p:sldLayoutId id="2147483897" r:id="rId15"/>
    <p:sldLayoutId id="2147483898" r:id="rId16"/>
    <p:sldLayoutId id="2147483899" r:id="rId17"/>
  </p:sldLayoutIdLst>
  <p:transition spd="med"/>
  <p:hf hdr="0" dt="0"/>
  <p:txStyles>
    <p:titleStyle>
      <a:lvl1pPr algn="l" rtl="0" eaLnBrk="0" fontAlgn="base" hangingPunct="0">
        <a:spcBef>
          <a:spcPct val="0"/>
        </a:spcBef>
        <a:spcAft>
          <a:spcPct val="0"/>
        </a:spcAft>
        <a:defRPr kumimoji="1" sz="4000" kern="1200">
          <a:solidFill>
            <a:srgbClr val="FFFF66"/>
          </a:solidFill>
          <a:latin typeface="Arial" panose="020B0604020202020204" pitchFamily="34" charset="0"/>
          <a:ea typeface="+mj-ea"/>
          <a:cs typeface="標楷體" charset="0"/>
        </a:defRPr>
      </a:lvl1pPr>
      <a:lvl2pPr algn="l" rtl="0" eaLnBrk="0" fontAlgn="base" hangingPunct="0">
        <a:spcBef>
          <a:spcPct val="0"/>
        </a:spcBef>
        <a:spcAft>
          <a:spcPct val="0"/>
        </a:spcAft>
        <a:defRPr kumimoji="1" sz="4000">
          <a:solidFill>
            <a:srgbClr val="FFFF66"/>
          </a:solidFill>
          <a:latin typeface="Arial" panose="020B0604020202020204" pitchFamily="34" charset="0"/>
          <a:ea typeface="標楷體" panose="03000509000000000000" pitchFamily="65" charset="-120"/>
          <a:cs typeface="標楷體" charset="0"/>
        </a:defRPr>
      </a:lvl2pPr>
      <a:lvl3pPr algn="l" rtl="0" eaLnBrk="0" fontAlgn="base" hangingPunct="0">
        <a:spcBef>
          <a:spcPct val="0"/>
        </a:spcBef>
        <a:spcAft>
          <a:spcPct val="0"/>
        </a:spcAft>
        <a:defRPr kumimoji="1" sz="4000">
          <a:solidFill>
            <a:srgbClr val="FFFF66"/>
          </a:solidFill>
          <a:latin typeface="Arial" panose="020B0604020202020204" pitchFamily="34" charset="0"/>
          <a:ea typeface="標楷體" panose="03000509000000000000" pitchFamily="65" charset="-120"/>
          <a:cs typeface="標楷體" charset="0"/>
        </a:defRPr>
      </a:lvl3pPr>
      <a:lvl4pPr algn="l" rtl="0" eaLnBrk="0" fontAlgn="base" hangingPunct="0">
        <a:spcBef>
          <a:spcPct val="0"/>
        </a:spcBef>
        <a:spcAft>
          <a:spcPct val="0"/>
        </a:spcAft>
        <a:defRPr kumimoji="1" sz="4000">
          <a:solidFill>
            <a:srgbClr val="FFFF66"/>
          </a:solidFill>
          <a:latin typeface="Arial" panose="020B0604020202020204" pitchFamily="34" charset="0"/>
          <a:ea typeface="標楷體" panose="03000509000000000000" pitchFamily="65" charset="-120"/>
          <a:cs typeface="標楷體" charset="0"/>
        </a:defRPr>
      </a:lvl4pPr>
      <a:lvl5pPr algn="l" rtl="0" eaLnBrk="0" fontAlgn="base" hangingPunct="0">
        <a:spcBef>
          <a:spcPct val="0"/>
        </a:spcBef>
        <a:spcAft>
          <a:spcPct val="0"/>
        </a:spcAft>
        <a:defRPr kumimoji="1" sz="4000">
          <a:solidFill>
            <a:srgbClr val="FFFF66"/>
          </a:solidFill>
          <a:latin typeface="Arial" panose="020B0604020202020204" pitchFamily="34" charset="0"/>
          <a:ea typeface="標楷體" panose="03000509000000000000" pitchFamily="65" charset="-120"/>
          <a:cs typeface="標楷體" charset="0"/>
        </a:defRPr>
      </a:lvl5pPr>
      <a:lvl6pPr marL="457200" algn="l" rtl="0" fontAlgn="base">
        <a:spcBef>
          <a:spcPct val="0"/>
        </a:spcBef>
        <a:spcAft>
          <a:spcPct val="0"/>
        </a:spcAft>
        <a:defRPr kumimoji="1" sz="4000">
          <a:solidFill>
            <a:srgbClr val="FFFF66"/>
          </a:solidFill>
          <a:latin typeface="Arial" panose="020B0604020202020204" pitchFamily="34" charset="0"/>
          <a:ea typeface="標楷體" panose="03000509000000000000" pitchFamily="65" charset="-120"/>
        </a:defRPr>
      </a:lvl6pPr>
      <a:lvl7pPr marL="914400" algn="l" rtl="0" fontAlgn="base">
        <a:spcBef>
          <a:spcPct val="0"/>
        </a:spcBef>
        <a:spcAft>
          <a:spcPct val="0"/>
        </a:spcAft>
        <a:defRPr kumimoji="1" sz="4000">
          <a:solidFill>
            <a:srgbClr val="FFFF66"/>
          </a:solidFill>
          <a:latin typeface="Arial" panose="020B0604020202020204" pitchFamily="34" charset="0"/>
          <a:ea typeface="標楷體" panose="03000509000000000000" pitchFamily="65" charset="-120"/>
        </a:defRPr>
      </a:lvl7pPr>
      <a:lvl8pPr marL="1371600" algn="l" rtl="0" fontAlgn="base">
        <a:spcBef>
          <a:spcPct val="0"/>
        </a:spcBef>
        <a:spcAft>
          <a:spcPct val="0"/>
        </a:spcAft>
        <a:defRPr kumimoji="1" sz="4000">
          <a:solidFill>
            <a:srgbClr val="FFFF66"/>
          </a:solidFill>
          <a:latin typeface="Arial" panose="020B0604020202020204" pitchFamily="34" charset="0"/>
          <a:ea typeface="標楷體" panose="03000509000000000000" pitchFamily="65" charset="-120"/>
        </a:defRPr>
      </a:lvl8pPr>
      <a:lvl9pPr marL="1828800" algn="l" rtl="0" fontAlgn="base">
        <a:spcBef>
          <a:spcPct val="0"/>
        </a:spcBef>
        <a:spcAft>
          <a:spcPct val="0"/>
        </a:spcAft>
        <a:defRPr kumimoji="1" sz="4000">
          <a:solidFill>
            <a:srgbClr val="FFFF66"/>
          </a:solidFill>
          <a:latin typeface="Arial" panose="020B0604020202020204" pitchFamily="34" charset="0"/>
          <a:ea typeface="標楷體" panose="03000509000000000000" pitchFamily="65" charset="-120"/>
        </a:defRPr>
      </a:lvl9pPr>
    </p:titleStyle>
    <p:bodyStyle>
      <a:lvl1pPr marL="473075" indent="-473075" algn="l" rtl="0" eaLnBrk="0" fontAlgn="base" hangingPunct="0">
        <a:spcBef>
          <a:spcPct val="30000"/>
        </a:spcBef>
        <a:spcAft>
          <a:spcPct val="0"/>
        </a:spcAft>
        <a:buClr>
          <a:schemeClr val="accent2"/>
        </a:buClr>
        <a:buFont typeface="Wingdings" panose="05000000000000000000" pitchFamily="2" charset="2"/>
        <a:buBlip>
          <a:blip r:embed="rId19"/>
        </a:buBlip>
        <a:defRPr kumimoji="1" sz="3200" kern="1200">
          <a:solidFill>
            <a:srgbClr val="000099"/>
          </a:solidFill>
          <a:latin typeface="Arial" panose="020B0604020202020204" pitchFamily="34" charset="0"/>
          <a:ea typeface="+mn-ea"/>
          <a:cs typeface="標楷體" charset="0"/>
        </a:defRPr>
      </a:lvl1pPr>
      <a:lvl2pPr marL="1050925" indent="-387350" algn="l" rtl="0" eaLnBrk="0" fontAlgn="base" hangingPunct="0">
        <a:spcBef>
          <a:spcPct val="20000"/>
        </a:spcBef>
        <a:spcAft>
          <a:spcPct val="0"/>
        </a:spcAft>
        <a:buClr>
          <a:schemeClr val="hlink"/>
        </a:buClr>
        <a:buFont typeface="Webdings" panose="05030102010509060703" pitchFamily="18" charset="2"/>
        <a:buBlip>
          <a:blip r:embed="rId20"/>
        </a:buBlip>
        <a:defRPr kumimoji="1" sz="2800" kern="1200">
          <a:solidFill>
            <a:schemeClr val="tx1"/>
          </a:solidFill>
          <a:latin typeface="Times New Roman" panose="02020603050405020304" pitchFamily="18" charset="0"/>
          <a:ea typeface="新細明體" panose="02020500000000000000" pitchFamily="18" charset="-120"/>
          <a:cs typeface="新細明體" charset="0"/>
        </a:defRPr>
      </a:lvl2pPr>
      <a:lvl3pPr marL="1616075" indent="-374650" algn="l" rtl="0" eaLnBrk="0" fontAlgn="base" hangingPunct="0">
        <a:spcBef>
          <a:spcPct val="20000"/>
        </a:spcBef>
        <a:spcAft>
          <a:spcPct val="0"/>
        </a:spcAft>
        <a:buFont typeface="Wingdings" panose="05000000000000000000" pitchFamily="2" charset="2"/>
        <a:buBlip>
          <a:blip r:embed="rId21"/>
        </a:buBlip>
        <a:defRPr kumimoji="1" sz="2400" kern="1200">
          <a:solidFill>
            <a:schemeClr val="folHlink"/>
          </a:solidFill>
          <a:latin typeface="Times New Roman" panose="02020603050405020304" pitchFamily="18" charset="0"/>
          <a:ea typeface="新細明體" panose="02020500000000000000" pitchFamily="18" charset="-120"/>
          <a:cs typeface="+mn-cs"/>
        </a:defRPr>
      </a:lvl3pPr>
      <a:lvl4pPr marL="2193925" indent="-387350" algn="l" rtl="0" eaLnBrk="0" fontAlgn="base" hangingPunct="0">
        <a:spcBef>
          <a:spcPct val="20000"/>
        </a:spcBef>
        <a:spcAft>
          <a:spcPct val="0"/>
        </a:spcAft>
        <a:buFont typeface="Wingdings" panose="05000000000000000000" pitchFamily="2" charset="2"/>
        <a:buChar char="q"/>
        <a:defRPr kumimoji="1" sz="2000" kern="1200">
          <a:solidFill>
            <a:srgbClr val="CC0000"/>
          </a:solidFill>
          <a:latin typeface="Times New Roman" panose="02020603050405020304" pitchFamily="18" charset="0"/>
          <a:ea typeface="新細明體" panose="02020500000000000000" pitchFamily="18" charset="-120"/>
          <a:cs typeface="+mn-cs"/>
        </a:defRPr>
      </a:lvl4pPr>
      <a:lvl5pPr marL="2613025" indent="-228600" algn="l" rtl="0" eaLnBrk="0" fontAlgn="base" hangingPunct="0">
        <a:spcBef>
          <a:spcPct val="20000"/>
        </a:spcBef>
        <a:spcAft>
          <a:spcPct val="0"/>
        </a:spcAft>
        <a:buBlip>
          <a:blip r:embed="rId21"/>
        </a:buBlip>
        <a:defRPr kumimoji="1" sz="2000" kern="1200">
          <a:solidFill>
            <a:schemeClr val="folHlink"/>
          </a:solidFill>
          <a:latin typeface="Times New Roman" panose="02020603050405020304" pitchFamily="18" charset="0"/>
          <a:ea typeface="新細明體" panose="02020500000000000000" pitchFamily="18" charset="-12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6386" name="標題版面配置區 1"/>
          <p:cNvSpPr>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6387" name="文字版面配置區 2"/>
          <p:cNvSpPr>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4" name="日期版面配置區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zh-TW" altLang="en-US"/>
          </a:p>
        </p:txBody>
      </p:sp>
      <p:sp>
        <p:nvSpPr>
          <p:cNvPr id="5" name="頁尾版面配置區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ltLang="zh-TW"/>
              <a:t>CYCU— Prof CK Farn</a:t>
            </a:r>
            <a:endParaRPr lang="zh-TW" altLang="en-US"/>
          </a:p>
        </p:txBody>
      </p:sp>
      <p:sp>
        <p:nvSpPr>
          <p:cNvPr id="6" name="投影片編號版面配置區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1E85817F-01CD-4073-9CD1-B34340D6E08D}" type="slidenum">
              <a:rPr lang="zh-TW" altLang="en-US"/>
              <a:pPr/>
              <a:t>‹#›</a:t>
            </a:fld>
            <a:endParaRPr lang="zh-TW" altLang="en-US"/>
          </a:p>
        </p:txBody>
      </p:sp>
    </p:spTree>
  </p:cSld>
  <p:clrMap bg1="lt1" tx1="dk1" bg2="lt2" tx2="dk2" accent1="accent1" accent2="accent2" accent3="accent3" accent4="accent4" accent5="accent5" accent6="accent6" hlink="hlink" folHlink="folHlink"/>
  <p:sldLayoutIdLst>
    <p:sldLayoutId id="2147483900"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 id="2147483882" r:id="rId12"/>
  </p:sldLayoutIdLst>
  <p:hf hd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新細明體" panose="02020500000000000000" pitchFamily="18" charset="-12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新細明體" panose="02020500000000000000" pitchFamily="18" charset="-12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新細明體" panose="02020500000000000000" pitchFamily="18" charset="-12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新細明體" panose="02020500000000000000" pitchFamily="18" charset="-12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ea typeface="新細明體" panose="02020500000000000000" pitchFamily="18" charset="-12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ea typeface="新細明體" panose="02020500000000000000" pitchFamily="18" charset="-12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ea typeface="新細明體" panose="02020500000000000000" pitchFamily="18" charset="-12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ea typeface="新細明體" panose="02020500000000000000" pitchFamily="18" charset="-12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0.wmf"/><Relationship Id="rId5" Type="http://schemas.openxmlformats.org/officeDocument/2006/relationships/oleObject" Target="../embeddings/oleObject2.bin"/><Relationship Id="rId10" Type="http://schemas.openxmlformats.org/officeDocument/2006/relationships/image" Target="../media/image12.wmf"/><Relationship Id="rId4" Type="http://schemas.openxmlformats.org/officeDocument/2006/relationships/image" Target="../media/image9.wmf"/><Relationship Id="rId9" Type="http://schemas.openxmlformats.org/officeDocument/2006/relationships/oleObject" Target="../embeddings/oleObject4.bin"/></Relationships>
</file>

<file path=ppt/slides/_rels/slide28.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10.wmf"/><Relationship Id="rId5" Type="http://schemas.openxmlformats.org/officeDocument/2006/relationships/oleObject" Target="../embeddings/oleObject6.bin"/><Relationship Id="rId10" Type="http://schemas.openxmlformats.org/officeDocument/2006/relationships/image" Target="../media/image12.wmf"/><Relationship Id="rId4" Type="http://schemas.openxmlformats.org/officeDocument/2006/relationships/image" Target="../media/image9.wmf"/><Relationship Id="rId9" Type="http://schemas.openxmlformats.org/officeDocument/2006/relationships/oleObject" Target="../embeddings/oleObject8.bin"/></Relationships>
</file>

<file path=ppt/slides/_rels/slide29.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oleObject" Target="../embeddings/oleObject9.bin"/><Relationship Id="rId7"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image" Target="../media/image14.wmf"/><Relationship Id="rId5" Type="http://schemas.openxmlformats.org/officeDocument/2006/relationships/oleObject" Target="../embeddings/oleObject10.bin"/><Relationship Id="rId4" Type="http://schemas.openxmlformats.org/officeDocument/2006/relationships/image" Target="../media/image13.wmf"/><Relationship Id="rId9"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next.ezview.asia/s/5e6j6G6BWZijYrM" TargetMode="Externa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5" name="Rectangle 4"/>
          <p:cNvSpPr>
            <a:spLocks noChangeArrowheads="1"/>
          </p:cNvSpPr>
          <p:nvPr/>
        </p:nvSpPr>
        <p:spPr bwMode="auto">
          <a:xfrm>
            <a:off x="0" y="0"/>
            <a:ext cx="9144000" cy="3429000"/>
          </a:xfrm>
          <a:prstGeom prst="rect">
            <a:avLst/>
          </a:prstGeom>
          <a:solidFill>
            <a:srgbClr val="3333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eaLnBrk="1" hangingPunct="1"/>
            <a:endParaRPr lang="zh-TW" altLang="en-US"/>
          </a:p>
        </p:txBody>
      </p:sp>
      <p:sp>
        <p:nvSpPr>
          <p:cNvPr id="31746" name="Rectangle 2"/>
          <p:cNvSpPr>
            <a:spLocks noGrp="1" noChangeArrowheads="1"/>
          </p:cNvSpPr>
          <p:nvPr>
            <p:ph type="ctrTitle"/>
          </p:nvPr>
        </p:nvSpPr>
        <p:spPr>
          <a:xfrm>
            <a:off x="1476375" y="363538"/>
            <a:ext cx="6584950" cy="2387600"/>
          </a:xfrm>
        </p:spPr>
        <p:txBody>
          <a:bodyPr/>
          <a:lstStyle/>
          <a:p>
            <a:r>
              <a:rPr lang="en-US" altLang="zh-TW" sz="3600" smtClean="0">
                <a:ea typeface="微軟正黑體" panose="020B0604030504040204" pitchFamily="34" charset="-120"/>
              </a:rPr>
              <a:t>POM: </a:t>
            </a:r>
            <a:r>
              <a:rPr lang="en-US" altLang="zh-TW" sz="2000" smtClean="0">
                <a:ea typeface="微軟正黑體" panose="020B0604030504040204" pitchFamily="34" charset="-120"/>
              </a:rPr>
              <a:t/>
            </a:r>
            <a:br>
              <a:rPr lang="en-US" altLang="zh-TW" sz="2000" smtClean="0">
                <a:ea typeface="微軟正黑體" panose="020B0604030504040204" pitchFamily="34" charset="-120"/>
              </a:rPr>
            </a:br>
            <a:r>
              <a:rPr lang="en-US" altLang="zh-TW" sz="2000" smtClean="0">
                <a:ea typeface="微軟正黑體" panose="020B0604030504040204" pitchFamily="34" charset="-120"/>
              </a:rPr>
              <a:t> </a:t>
            </a:r>
            <a:r>
              <a:rPr lang="en-US" altLang="zh-TW" sz="4800" smtClean="0">
                <a:ea typeface="微軟正黑體" panose="020B0604030504040204" pitchFamily="34" charset="-120"/>
              </a:rPr>
              <a:t/>
            </a:r>
            <a:br>
              <a:rPr lang="en-US" altLang="zh-TW" sz="4800" smtClean="0">
                <a:ea typeface="微軟正黑體" panose="020B0604030504040204" pitchFamily="34" charset="-120"/>
              </a:rPr>
            </a:br>
            <a:r>
              <a:rPr lang="en-US" altLang="zh-TW" sz="3200" smtClean="0">
                <a:solidFill>
                  <a:schemeClr val="bg1"/>
                </a:solidFill>
                <a:ea typeface="微軟正黑體" panose="020B0604030504040204" pitchFamily="34" charset="-120"/>
              </a:rPr>
              <a:t>Competitiveness, Strategy, and Productivity</a:t>
            </a:r>
            <a:endParaRPr lang="zh-TW" altLang="en-US" sz="3600" smtClean="0">
              <a:solidFill>
                <a:srgbClr val="FFFFFF"/>
              </a:solidFill>
              <a:ea typeface="微軟正黑體" panose="020B0604030504040204" pitchFamily="34" charset="-120"/>
            </a:endParaRPr>
          </a:p>
        </p:txBody>
      </p:sp>
      <p:sp>
        <p:nvSpPr>
          <p:cNvPr id="31747" name="Rectangle 3"/>
          <p:cNvSpPr>
            <a:spLocks noGrp="1" noChangeArrowheads="1"/>
          </p:cNvSpPr>
          <p:nvPr>
            <p:ph type="subTitle" idx="1"/>
          </p:nvPr>
        </p:nvSpPr>
        <p:spPr>
          <a:xfrm>
            <a:off x="1143000" y="3644900"/>
            <a:ext cx="6858000" cy="1655763"/>
          </a:xfrm>
        </p:spPr>
        <p:txBody>
          <a:bodyPr/>
          <a:lstStyle/>
          <a:p>
            <a:pPr lvl="1"/>
            <a:r>
              <a:rPr lang="en-US" altLang="en-US" dirty="0" err="1" smtClean="0"/>
              <a:t>CYCU</a:t>
            </a:r>
            <a:endParaRPr lang="en-US" altLang="zh-TW" dirty="0" smtClean="0"/>
          </a:p>
          <a:p>
            <a:pPr lvl="1"/>
            <a:r>
              <a:rPr lang="en-US" altLang="en-US" dirty="0" smtClean="0"/>
              <a:t>Prof. </a:t>
            </a:r>
            <a:r>
              <a:rPr lang="en-US" altLang="en-US" dirty="0" err="1" smtClean="0"/>
              <a:t>CK</a:t>
            </a:r>
            <a:r>
              <a:rPr lang="en-US" altLang="en-US" dirty="0" smtClean="0"/>
              <a:t> </a:t>
            </a:r>
            <a:r>
              <a:rPr lang="en-US" altLang="en-US" dirty="0" err="1" smtClean="0"/>
              <a:t>Farn</a:t>
            </a:r>
            <a:endParaRPr lang="en-US" altLang="zh-TW" dirty="0" smtClean="0"/>
          </a:p>
          <a:p>
            <a:endParaRPr lang="en-US" altLang="zh-TW" dirty="0" smtClean="0"/>
          </a:p>
          <a:p>
            <a:r>
              <a:rPr lang="en-US" altLang="zh-TW" sz="1600" dirty="0" smtClean="0"/>
              <a:t>mailto: </a:t>
            </a:r>
            <a:r>
              <a:rPr lang="en-US" altLang="zh-TW" sz="1600" dirty="0" err="1" smtClean="0"/>
              <a:t>ckfarn@gmail.com</a:t>
            </a:r>
            <a:endParaRPr lang="en-US" altLang="zh-TW" sz="1600" dirty="0" smtClean="0"/>
          </a:p>
          <a:p>
            <a:r>
              <a:rPr lang="en-US" altLang="zh-TW" sz="1600" dirty="0" smtClean="0"/>
              <a:t>http://</a:t>
            </a:r>
            <a:r>
              <a:rPr lang="en-US" altLang="zh-TW" sz="1600" dirty="0" err="1" smtClean="0"/>
              <a:t>www.mgt.ncu.edu.tw</a:t>
            </a:r>
            <a:r>
              <a:rPr lang="en-US" altLang="zh-TW" sz="1600" dirty="0" smtClean="0"/>
              <a:t>/~</a:t>
            </a:r>
            <a:r>
              <a:rPr lang="en-US" altLang="zh-TW" sz="1600" dirty="0" err="1" smtClean="0"/>
              <a:t>ckfarn</a:t>
            </a:r>
            <a:r>
              <a:rPr lang="en-US" altLang="zh-TW" sz="1600" dirty="0" smtClean="0"/>
              <a:t>/</a:t>
            </a:r>
            <a:r>
              <a:rPr lang="en-US" altLang="zh-TW" sz="1600" dirty="0" err="1" smtClean="0"/>
              <a:t>cycu</a:t>
            </a:r>
            <a:endParaRPr lang="en-US" altLang="zh-TW" sz="1600" dirty="0" smtClean="0"/>
          </a:p>
          <a:p>
            <a:pPr lvl="1"/>
            <a:endParaRPr lang="en-US" altLang="zh-TW" dirty="0" smtClean="0"/>
          </a:p>
          <a:p>
            <a:pPr lvl="1"/>
            <a:r>
              <a:rPr lang="en-US" altLang="zh-TW" dirty="0" smtClean="0"/>
              <a:t>2024.09</a:t>
            </a:r>
          </a:p>
        </p:txBody>
      </p:sp>
      <p:sp>
        <p:nvSpPr>
          <p:cNvPr id="31748" name="Text Box 5"/>
          <p:cNvSpPr txBox="1">
            <a:spLocks noChangeArrowheads="1"/>
          </p:cNvSpPr>
          <p:nvPr/>
        </p:nvSpPr>
        <p:spPr bwMode="auto">
          <a:xfrm>
            <a:off x="60325" y="117475"/>
            <a:ext cx="701675" cy="1136650"/>
          </a:xfrm>
          <a:prstGeom prst="rect">
            <a:avLst/>
          </a:prstGeom>
          <a:noFill/>
          <a:ln w="38100" cmpd="dbl">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eaLnBrk="1" hangingPunct="1"/>
            <a:r>
              <a:rPr lang="en-US" altLang="zh-TW" sz="6600">
                <a:solidFill>
                  <a:schemeClr val="bg1"/>
                </a:solidFill>
                <a:latin typeface="Arial" panose="020B0604020202020204" pitchFamily="34" charset="0"/>
              </a:rPr>
              <a:t>2</a:t>
            </a:r>
          </a:p>
        </p:txBody>
      </p:sp>
      <p:sp>
        <p:nvSpPr>
          <p:cNvPr id="31749" name="頁尾版面配置區 1"/>
          <p:cNvSpPr>
            <a:spLocks noGrp="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smtClean="0">
                <a:solidFill>
                  <a:srgbClr val="333399"/>
                </a:solidFill>
              </a:rPr>
              <a:t>CYCU— Prof CK Farn</a:t>
            </a:r>
          </a:p>
        </p:txBody>
      </p:sp>
      <p:sp>
        <p:nvSpPr>
          <p:cNvPr id="31750" name="投影片編號版面配置區 1"/>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40558BC1-5C50-4D01-B42E-EB9B8F01DF87}" type="slidenum">
              <a:rPr lang="en-US" altLang="zh-TW" sz="1400">
                <a:solidFill>
                  <a:srgbClr val="333399"/>
                </a:solidFill>
              </a:rPr>
              <a:pPr/>
              <a:t>1</a:t>
            </a:fld>
            <a:endParaRPr lang="en-US" altLang="zh-TW" sz="1400">
              <a:solidFill>
                <a:srgbClr val="333399"/>
              </a:solidFill>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noChangeArrowheads="1"/>
          </p:cNvSpPr>
          <p:nvPr>
            <p:ph type="title"/>
          </p:nvPr>
        </p:nvSpPr>
        <p:spPr/>
        <p:txBody>
          <a:bodyPr/>
          <a:lstStyle/>
          <a:p>
            <a:r>
              <a:rPr lang="en-US" altLang="zh-TW" smtClean="0"/>
              <a:t>Mission Statement</a:t>
            </a:r>
            <a:endParaRPr lang="en-IN" altLang="zh-TW" smtClean="0"/>
          </a:p>
        </p:txBody>
      </p:sp>
      <p:sp>
        <p:nvSpPr>
          <p:cNvPr id="41986" name="頁尾版面配置區 10"/>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smtClean="0">
                <a:solidFill>
                  <a:srgbClr val="333399"/>
                </a:solidFill>
              </a:rPr>
              <a:t>CYCU— Prof CK Farn</a:t>
            </a:r>
          </a:p>
        </p:txBody>
      </p:sp>
      <p:sp>
        <p:nvSpPr>
          <p:cNvPr id="41987" name="投影片編號版面配置區 11"/>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9911E780-3D99-46DF-962B-B2F23F08A5E9}" type="slidenum">
              <a:rPr lang="en-US" altLang="zh-TW" sz="1400">
                <a:solidFill>
                  <a:srgbClr val="333399"/>
                </a:solidFill>
              </a:rPr>
              <a:pPr/>
              <a:t>10</a:t>
            </a:fld>
            <a:endParaRPr lang="en-US" altLang="zh-TW" sz="1400">
              <a:solidFill>
                <a:srgbClr val="333399"/>
              </a:solidFill>
            </a:endParaRPr>
          </a:p>
        </p:txBody>
      </p:sp>
      <p:sp>
        <p:nvSpPr>
          <p:cNvPr id="41988" name="Content Placeholder 3"/>
          <p:cNvSpPr>
            <a:spLocks noGrp="1" noChangeArrowheads="1"/>
          </p:cNvSpPr>
          <p:nvPr>
            <p:ph sz="quarter" idx="4294967295"/>
          </p:nvPr>
        </p:nvSpPr>
        <p:spPr>
          <a:xfrm>
            <a:off x="539750" y="2060575"/>
            <a:ext cx="7753350" cy="366713"/>
          </a:xfrm>
        </p:spPr>
        <p:txBody>
          <a:bodyPr/>
          <a:lstStyle/>
          <a:p>
            <a:r>
              <a:rPr lang="en-US" altLang="zh-TW" sz="2000" b="1" smtClean="0">
                <a:solidFill>
                  <a:srgbClr val="006891"/>
                </a:solidFill>
              </a:rPr>
              <a:t>TABLE 2.1 </a:t>
            </a:r>
            <a:r>
              <a:rPr lang="en-US" altLang="zh-TW" sz="2000" smtClean="0">
                <a:solidFill>
                  <a:srgbClr val="211D1E"/>
                </a:solidFill>
              </a:rPr>
              <a:t>Selected portions of company mission statements</a:t>
            </a:r>
            <a:endParaRPr lang="en-US" altLang="zh-TW" sz="2000" smtClean="0"/>
          </a:p>
        </p:txBody>
      </p:sp>
      <p:graphicFrame>
        <p:nvGraphicFramePr>
          <p:cNvPr id="5" name="Table 4"/>
          <p:cNvGraphicFramePr>
            <a:graphicFrameLocks noGrp="1"/>
          </p:cNvGraphicFramePr>
          <p:nvPr/>
        </p:nvGraphicFramePr>
        <p:xfrm>
          <a:off x="684213" y="2570163"/>
          <a:ext cx="7920037" cy="2835274"/>
        </p:xfrm>
        <a:graphic>
          <a:graphicData uri="http://schemas.openxmlformats.org/drawingml/2006/table">
            <a:tbl>
              <a:tblPr firstRow="1" bandRow="1">
                <a:tableStyleId>{5C22544A-7EE6-4342-B048-85BDC9FD1C3A}</a:tableStyleId>
              </a:tblPr>
              <a:tblGrid>
                <a:gridCol w="1739534"/>
                <a:gridCol w="6180503"/>
              </a:tblGrid>
              <a:tr h="640223">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1800" b="1" i="0" u="none" strike="noStrike" cap="none" normalizeH="0" baseline="0" dirty="0">
                          <a:ln>
                            <a:noFill/>
                          </a:ln>
                          <a:solidFill>
                            <a:srgbClr val="333333"/>
                          </a:solidFill>
                          <a:effectLst/>
                          <a:latin typeface="Arial" charset="0"/>
                        </a:rPr>
                        <a:t>Microsoft</a:t>
                      </a:r>
                    </a:p>
                  </a:txBody>
                  <a:tcPr marL="91425" marR="91425" marT="45730" marB="4573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E3D2"/>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1800" b="0" i="0" u="none" strike="noStrike" cap="none" normalizeH="0" baseline="0" dirty="0">
                          <a:ln>
                            <a:noFill/>
                          </a:ln>
                          <a:solidFill>
                            <a:srgbClr val="333333"/>
                          </a:solidFill>
                          <a:effectLst/>
                          <a:latin typeface="Arial" charset="0"/>
                        </a:rPr>
                        <a:t>To help people and businesses throughout the world to realize their full potential.</a:t>
                      </a:r>
                    </a:p>
                  </a:txBody>
                  <a:tcPr marL="91425" marR="91425" marT="45730" marB="4573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E3D2"/>
                    </a:solidFill>
                  </a:tcPr>
                </a:tc>
              </a:tr>
              <a:tr h="640223">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1800" b="1" i="0" u="none" strike="noStrike" cap="none" normalizeH="0" baseline="0" dirty="0">
                          <a:ln>
                            <a:noFill/>
                          </a:ln>
                          <a:solidFill>
                            <a:srgbClr val="333333"/>
                          </a:solidFill>
                          <a:effectLst/>
                          <a:latin typeface="Arial" charset="0"/>
                        </a:rPr>
                        <a:t>Verizon</a:t>
                      </a:r>
                    </a:p>
                  </a:txBody>
                  <a:tcPr marL="91425" marR="91425" marT="45730" marB="4573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E3D2"/>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1800" b="0" i="0" u="none" strike="noStrike" cap="none" normalizeH="0" baseline="0" dirty="0">
                          <a:ln>
                            <a:noFill/>
                          </a:ln>
                          <a:solidFill>
                            <a:srgbClr val="333333"/>
                          </a:solidFill>
                          <a:effectLst/>
                          <a:latin typeface="Arial" charset="0"/>
                        </a:rPr>
                        <a:t>To help people and businesses communicate with each other.</a:t>
                      </a:r>
                    </a:p>
                  </a:txBody>
                  <a:tcPr marL="91425" marR="91425" marT="45730" marB="4573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E3D2"/>
                    </a:solidFill>
                  </a:tcPr>
                </a:tc>
              </a:tr>
              <a:tr h="640223">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1800" b="1" i="0" u="none" strike="noStrike" cap="none" normalizeH="0" baseline="0" dirty="0">
                          <a:ln>
                            <a:noFill/>
                          </a:ln>
                          <a:solidFill>
                            <a:srgbClr val="333333"/>
                          </a:solidFill>
                          <a:effectLst/>
                          <a:latin typeface="Arial" charset="0"/>
                        </a:rPr>
                        <a:t>Starbucks</a:t>
                      </a:r>
                    </a:p>
                  </a:txBody>
                  <a:tcPr marL="91425" marR="91425" marT="45730" marB="4573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E3D2"/>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1800" b="0" i="0" u="none" strike="noStrike" cap="none" normalizeH="0" baseline="0" dirty="0">
                          <a:ln>
                            <a:noFill/>
                          </a:ln>
                          <a:solidFill>
                            <a:srgbClr val="333333"/>
                          </a:solidFill>
                          <a:effectLst/>
                          <a:latin typeface="Arial" charset="0"/>
                        </a:rPr>
                        <a:t>To inspire and nurture the human spirit—one cup and one neighborhood at a time.</a:t>
                      </a:r>
                    </a:p>
                  </a:txBody>
                  <a:tcPr marL="91425" marR="91425" marT="45730" marB="4573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E3D2"/>
                    </a:solidFill>
                  </a:tcPr>
                </a:tc>
              </a:tr>
              <a:tr h="914605">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1800" b="1" i="0" u="none" strike="noStrike" cap="none" normalizeH="0" baseline="0" dirty="0">
                          <a:ln>
                            <a:noFill/>
                          </a:ln>
                          <a:solidFill>
                            <a:srgbClr val="333333"/>
                          </a:solidFill>
                          <a:effectLst/>
                          <a:latin typeface="Arial" charset="0"/>
                        </a:rPr>
                        <a:t>U.S. Dept. of Education</a:t>
                      </a:r>
                    </a:p>
                  </a:txBody>
                  <a:tcPr marL="91425" marR="91425" marT="45730" marB="4573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E3D2"/>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1800" b="0" i="0" u="none" strike="noStrike" cap="none" normalizeH="0" baseline="0" dirty="0">
                          <a:ln>
                            <a:noFill/>
                          </a:ln>
                          <a:solidFill>
                            <a:srgbClr val="333333"/>
                          </a:solidFill>
                          <a:effectLst/>
                          <a:latin typeface="Arial" charset="0"/>
                        </a:rPr>
                        <a:t>To promote student achievement and preparation for global competitiveness and fostering educational excellence and ensuring equal access.</a:t>
                      </a:r>
                    </a:p>
                  </a:txBody>
                  <a:tcPr marL="91425" marR="91425" marT="45730" marB="4573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E3D2"/>
                    </a:solidFill>
                  </a:tcPr>
                </a:tc>
              </a:tr>
            </a:tbl>
          </a:graphicData>
        </a:graphic>
      </p:graphicFrame>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noChangeArrowheads="1"/>
          </p:cNvSpPr>
          <p:nvPr>
            <p:ph type="title"/>
          </p:nvPr>
        </p:nvSpPr>
        <p:spPr/>
        <p:txBody>
          <a:bodyPr/>
          <a:lstStyle/>
          <a:p>
            <a:r>
              <a:rPr lang="en-US" altLang="zh-TW" smtClean="0"/>
              <a:t>Goals</a:t>
            </a:r>
            <a:endParaRPr lang="en-IN" altLang="zh-TW" smtClean="0"/>
          </a:p>
        </p:txBody>
      </p:sp>
      <p:sp>
        <p:nvSpPr>
          <p:cNvPr id="43010" name="Content Placeholder 3"/>
          <p:cNvSpPr>
            <a:spLocks noGrp="1" noChangeArrowheads="1"/>
          </p:cNvSpPr>
          <p:nvPr>
            <p:ph sz="quarter" idx="4294967295"/>
          </p:nvPr>
        </p:nvSpPr>
        <p:spPr>
          <a:xfrm>
            <a:off x="685800" y="1897063"/>
            <a:ext cx="7772400" cy="4124325"/>
          </a:xfrm>
        </p:spPr>
        <p:txBody>
          <a:bodyPr/>
          <a:lstStyle/>
          <a:p>
            <a:r>
              <a:rPr lang="en-US" altLang="zh-TW" smtClean="0"/>
              <a:t>The mission statement serves as the basis for organizational goals</a:t>
            </a:r>
          </a:p>
          <a:p>
            <a:r>
              <a:rPr lang="en-US" altLang="zh-TW" b="1" smtClean="0"/>
              <a:t>Goals</a:t>
            </a:r>
          </a:p>
          <a:p>
            <a:pPr lvl="1"/>
            <a:r>
              <a:rPr lang="en-US" altLang="zh-TW" smtClean="0"/>
              <a:t>Provide detail and the scope of the mission</a:t>
            </a:r>
          </a:p>
          <a:p>
            <a:pPr lvl="2"/>
            <a:r>
              <a:rPr lang="en-US" altLang="zh-TW" smtClean="0"/>
              <a:t>Goals can be viewed as organizational destinations</a:t>
            </a:r>
          </a:p>
          <a:p>
            <a:pPr lvl="1"/>
            <a:r>
              <a:rPr lang="en-US" altLang="zh-TW" smtClean="0"/>
              <a:t>Goals serve as the basis for organizational strategies</a:t>
            </a:r>
          </a:p>
        </p:txBody>
      </p:sp>
      <p:sp>
        <p:nvSpPr>
          <p:cNvPr id="43011" name="頁尾版面配置區 9"/>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smtClean="0">
                <a:solidFill>
                  <a:srgbClr val="333399"/>
                </a:solidFill>
              </a:rPr>
              <a:t>CYCU— Prof CK Farn</a:t>
            </a:r>
          </a:p>
        </p:txBody>
      </p:sp>
      <p:sp>
        <p:nvSpPr>
          <p:cNvPr id="43012" name="投影片編號版面配置區 10"/>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5368BDE4-4389-40DF-AEDA-790A6C401C7F}" type="slidenum">
              <a:rPr lang="en-US" altLang="zh-TW" sz="1400">
                <a:solidFill>
                  <a:srgbClr val="333399"/>
                </a:solidFill>
              </a:rPr>
              <a:pPr/>
              <a:t>11</a:t>
            </a:fld>
            <a:endParaRPr lang="en-US" altLang="zh-TW" sz="1400">
              <a:solidFill>
                <a:srgbClr val="333399"/>
              </a:solidFill>
            </a:endParaRP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noChangeArrowheads="1"/>
          </p:cNvSpPr>
          <p:nvPr>
            <p:ph type="title"/>
          </p:nvPr>
        </p:nvSpPr>
        <p:spPr/>
        <p:txBody>
          <a:bodyPr/>
          <a:lstStyle/>
          <a:p>
            <a:r>
              <a:rPr lang="en-US" altLang="zh-TW" smtClean="0"/>
              <a:t>Strategies</a:t>
            </a:r>
            <a:endParaRPr lang="en-IN" altLang="zh-TW" smtClean="0"/>
          </a:p>
        </p:txBody>
      </p:sp>
      <p:sp>
        <p:nvSpPr>
          <p:cNvPr id="44034" name="頁尾版面配置區 9"/>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smtClean="0">
                <a:solidFill>
                  <a:srgbClr val="333399"/>
                </a:solidFill>
              </a:rPr>
              <a:t>CYCU— Prof CK Farn</a:t>
            </a:r>
          </a:p>
        </p:txBody>
      </p:sp>
      <p:sp>
        <p:nvSpPr>
          <p:cNvPr id="44035" name="投影片編號版面配置區 10"/>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17A5D6F6-4841-4F4B-A3AD-B26DCF4FE797}" type="slidenum">
              <a:rPr lang="en-US" altLang="zh-TW" sz="1400">
                <a:solidFill>
                  <a:srgbClr val="333399"/>
                </a:solidFill>
              </a:rPr>
              <a:pPr/>
              <a:t>12</a:t>
            </a:fld>
            <a:endParaRPr lang="en-US" altLang="zh-TW" sz="1400">
              <a:solidFill>
                <a:srgbClr val="333399"/>
              </a:solidFill>
            </a:endParaRPr>
          </a:p>
        </p:txBody>
      </p:sp>
      <p:sp>
        <p:nvSpPr>
          <p:cNvPr id="4" name="Content Placeholder 3"/>
          <p:cNvSpPr>
            <a:spLocks noGrp="1"/>
          </p:cNvSpPr>
          <p:nvPr>
            <p:ph sz="quarter" idx="4294967295"/>
          </p:nvPr>
        </p:nvSpPr>
        <p:spPr>
          <a:xfrm>
            <a:off x="685800" y="1690688"/>
            <a:ext cx="8458200" cy="4938712"/>
          </a:xfrm>
        </p:spPr>
        <p:txBody>
          <a:bodyPr/>
          <a:lstStyle/>
          <a:p>
            <a:pPr>
              <a:spcBef>
                <a:spcPts val="600"/>
              </a:spcBef>
              <a:defRPr/>
            </a:pPr>
            <a:r>
              <a:rPr lang="en-US" sz="2800" dirty="0"/>
              <a:t>A plan for achieving organizational goals</a:t>
            </a:r>
          </a:p>
          <a:p>
            <a:pPr lvl="1">
              <a:spcBef>
                <a:spcPts val="600"/>
              </a:spcBef>
              <a:buFont typeface="Webdings" pitchFamily="2" charset="2"/>
              <a:buBlip>
                <a:blip r:embed="rId2"/>
              </a:buBlip>
              <a:defRPr/>
            </a:pPr>
            <a:r>
              <a:rPr lang="en-US" sz="2400" dirty="0"/>
              <a:t>Serves as a roadmap for reaching the organizational destinations</a:t>
            </a:r>
          </a:p>
          <a:p>
            <a:pPr>
              <a:spcBef>
                <a:spcPts val="600"/>
              </a:spcBef>
              <a:defRPr/>
            </a:pPr>
            <a:r>
              <a:rPr lang="en-US" sz="2800" dirty="0"/>
              <a:t>Organizations have</a:t>
            </a:r>
          </a:p>
          <a:p>
            <a:pPr lvl="1">
              <a:spcBef>
                <a:spcPts val="600"/>
              </a:spcBef>
              <a:buFont typeface="Webdings" pitchFamily="2" charset="2"/>
              <a:buBlip>
                <a:blip r:embed="rId2"/>
              </a:buBlip>
              <a:defRPr/>
            </a:pPr>
            <a:r>
              <a:rPr lang="en-US" sz="2400" i="1" dirty="0"/>
              <a:t>Organizational strategies</a:t>
            </a:r>
          </a:p>
          <a:p>
            <a:pPr marL="982800" lvl="3" indent="-284400">
              <a:spcBef>
                <a:spcPts val="600"/>
              </a:spcBef>
              <a:buFont typeface="Arial" pitchFamily="34" charset="0"/>
              <a:buChar char="•"/>
              <a:defRPr/>
            </a:pPr>
            <a:r>
              <a:rPr lang="en-US" sz="1800" dirty="0"/>
              <a:t>Overall strategies that relate to the entire organization</a:t>
            </a:r>
          </a:p>
          <a:p>
            <a:pPr marL="982800" lvl="3" indent="-284400">
              <a:spcBef>
                <a:spcPts val="600"/>
              </a:spcBef>
              <a:buFont typeface="Arial" pitchFamily="34" charset="0"/>
              <a:buChar char="•"/>
              <a:defRPr/>
            </a:pPr>
            <a:r>
              <a:rPr lang="en-US" sz="1800" dirty="0"/>
              <a:t>Support the achievement of organizational goals and mission</a:t>
            </a:r>
          </a:p>
          <a:p>
            <a:pPr lvl="1">
              <a:spcBef>
                <a:spcPts val="600"/>
              </a:spcBef>
              <a:buFont typeface="Webdings" pitchFamily="2" charset="2"/>
              <a:buBlip>
                <a:blip r:embed="rId2"/>
              </a:buBlip>
              <a:defRPr/>
            </a:pPr>
            <a:r>
              <a:rPr lang="en-US" sz="2400" i="1" dirty="0"/>
              <a:t>Functional level strategies</a:t>
            </a:r>
          </a:p>
          <a:p>
            <a:pPr marL="987552" lvl="3" indent="-285750">
              <a:spcBef>
                <a:spcPts val="600"/>
              </a:spcBef>
              <a:buFont typeface="Arial" panose="020B0604020202020204" pitchFamily="34" charset="0"/>
              <a:buChar char="•"/>
              <a:defRPr/>
            </a:pPr>
            <a:r>
              <a:rPr lang="en-US" sz="1800" dirty="0"/>
              <a:t>Strategies that relate to each of the functional areas and that support achievement of the organizational strategy</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noChangeArrowheads="1"/>
          </p:cNvSpPr>
          <p:nvPr>
            <p:ph type="title"/>
          </p:nvPr>
        </p:nvSpPr>
        <p:spPr/>
        <p:txBody>
          <a:bodyPr/>
          <a:lstStyle/>
          <a:p>
            <a:r>
              <a:rPr lang="en-US" altLang="zh-TW" smtClean="0"/>
              <a:t>Tactics and Operations</a:t>
            </a:r>
            <a:endParaRPr lang="en-IN" altLang="zh-TW" smtClean="0"/>
          </a:p>
        </p:txBody>
      </p:sp>
      <p:sp>
        <p:nvSpPr>
          <p:cNvPr id="45058" name="Content Placeholder 3"/>
          <p:cNvSpPr>
            <a:spLocks noGrp="1" noChangeArrowheads="1"/>
          </p:cNvSpPr>
          <p:nvPr>
            <p:ph idx="1"/>
          </p:nvPr>
        </p:nvSpPr>
        <p:spPr/>
        <p:txBody>
          <a:bodyPr/>
          <a:lstStyle/>
          <a:p>
            <a:r>
              <a:rPr lang="en-US" altLang="zh-TW" smtClean="0"/>
              <a:t>Tactics</a:t>
            </a:r>
          </a:p>
          <a:p>
            <a:pPr lvl="1"/>
            <a:r>
              <a:rPr lang="en-US" altLang="zh-TW" smtClean="0"/>
              <a:t>The methods and actions taken to accomplish strategies</a:t>
            </a:r>
          </a:p>
          <a:p>
            <a:pPr lvl="1"/>
            <a:r>
              <a:rPr lang="en-US" altLang="zh-TW" smtClean="0"/>
              <a:t>The “how to” part of the process</a:t>
            </a:r>
          </a:p>
          <a:p>
            <a:r>
              <a:rPr lang="en-US" altLang="zh-TW" smtClean="0"/>
              <a:t>Operations </a:t>
            </a:r>
          </a:p>
          <a:p>
            <a:pPr lvl="1"/>
            <a:r>
              <a:rPr lang="en-US" altLang="zh-TW" smtClean="0"/>
              <a:t>The actual “doing” part of the process</a:t>
            </a:r>
          </a:p>
        </p:txBody>
      </p:sp>
      <p:sp>
        <p:nvSpPr>
          <p:cNvPr id="45059" name="頁尾版面配置區 9"/>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smtClean="0">
                <a:solidFill>
                  <a:srgbClr val="333399"/>
                </a:solidFill>
                <a:latin typeface="Arial" panose="020B0604020202020204" pitchFamily="34" charset="0"/>
              </a:rPr>
              <a:t>CYCU— Prof CK Farn</a:t>
            </a:r>
          </a:p>
        </p:txBody>
      </p:sp>
      <p:sp>
        <p:nvSpPr>
          <p:cNvPr id="45060" name="投影片編號版面配置區 10"/>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726F9982-A77E-4615-9656-B5179788591E}" type="slidenum">
              <a:rPr lang="en-US" altLang="zh-TW" sz="1400">
                <a:solidFill>
                  <a:srgbClr val="333399"/>
                </a:solidFill>
              </a:rPr>
              <a:pPr/>
              <a:t>13</a:t>
            </a:fld>
            <a:endParaRPr lang="en-US" altLang="zh-TW" sz="1400">
              <a:solidFill>
                <a:srgbClr val="333399"/>
              </a:solidFill>
            </a:endParaRP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標題 1"/>
          <p:cNvSpPr>
            <a:spLocks noGrp="1" noChangeArrowheads="1"/>
          </p:cNvSpPr>
          <p:nvPr>
            <p:ph type="title"/>
          </p:nvPr>
        </p:nvSpPr>
        <p:spPr/>
        <p:txBody>
          <a:bodyPr/>
          <a:lstStyle/>
          <a:p>
            <a:r>
              <a:rPr lang="en-US" altLang="zh-TW" smtClean="0"/>
              <a:t>Core Competencies</a:t>
            </a:r>
            <a:endParaRPr lang="zh-TW" altLang="en-US" smtClean="0"/>
          </a:p>
        </p:txBody>
      </p:sp>
      <p:sp>
        <p:nvSpPr>
          <p:cNvPr id="46082" name="內容版面配置區 2"/>
          <p:cNvSpPr>
            <a:spLocks noGrp="1" noChangeArrowheads="1"/>
          </p:cNvSpPr>
          <p:nvPr>
            <p:ph idx="1"/>
          </p:nvPr>
        </p:nvSpPr>
        <p:spPr/>
        <p:txBody>
          <a:bodyPr/>
          <a:lstStyle/>
          <a:p>
            <a:r>
              <a:rPr lang="en-US" altLang="zh-TW" smtClean="0"/>
              <a:t>The special attributes or abilities that give an organization a competitive edge</a:t>
            </a:r>
          </a:p>
          <a:p>
            <a:pPr lvl="1"/>
            <a:endParaRPr lang="en-US" altLang="zh-TW" smtClean="0"/>
          </a:p>
          <a:p>
            <a:r>
              <a:rPr lang="en-US" altLang="zh-TW" smtClean="0"/>
              <a:t>To be effective, core competencies and strategies need to be aligned</a:t>
            </a:r>
          </a:p>
          <a:p>
            <a:endParaRPr lang="en-US" altLang="zh-TW" smtClean="0"/>
          </a:p>
          <a:p>
            <a:endParaRPr lang="zh-TW" altLang="en-US" smtClean="0"/>
          </a:p>
        </p:txBody>
      </p:sp>
      <p:sp>
        <p:nvSpPr>
          <p:cNvPr id="46083" name="頁尾版面配置區 3"/>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smtClean="0">
                <a:solidFill>
                  <a:srgbClr val="333399"/>
                </a:solidFill>
                <a:latin typeface="Arial" panose="020B0604020202020204" pitchFamily="34" charset="0"/>
              </a:rPr>
              <a:t>CYCU— Prof CK Farn</a:t>
            </a:r>
          </a:p>
        </p:txBody>
      </p:sp>
      <p:sp>
        <p:nvSpPr>
          <p:cNvPr id="46084" name="投影片編號版面配置區 4"/>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687CD16C-2616-4096-97F3-3AC795A579AB}" type="slidenum">
              <a:rPr lang="en-US" altLang="zh-TW" sz="1400">
                <a:solidFill>
                  <a:srgbClr val="333399"/>
                </a:solidFill>
              </a:rPr>
              <a:pPr/>
              <a:t>14</a:t>
            </a:fld>
            <a:endParaRPr lang="en-US" altLang="zh-TW" sz="1400">
              <a:solidFill>
                <a:srgbClr val="333399"/>
              </a:solidFill>
            </a:endParaRP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31" name="頁尾版面配置區 9"/>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dirty="0" err="1" smtClean="0">
                <a:solidFill>
                  <a:srgbClr val="333399"/>
                </a:solidFill>
              </a:rPr>
              <a:t>CYCU</a:t>
            </a:r>
            <a:r>
              <a:rPr lang="en-US" altLang="zh-TW" sz="1400" dirty="0" smtClean="0">
                <a:solidFill>
                  <a:srgbClr val="333399"/>
                </a:solidFill>
              </a:rPr>
              <a:t>— Prof </a:t>
            </a:r>
            <a:r>
              <a:rPr lang="en-US" altLang="zh-TW" sz="1400" dirty="0" err="1" smtClean="0">
                <a:solidFill>
                  <a:srgbClr val="333399"/>
                </a:solidFill>
              </a:rPr>
              <a:t>CK</a:t>
            </a:r>
            <a:r>
              <a:rPr lang="en-US" altLang="zh-TW" sz="1400" dirty="0" smtClean="0">
                <a:solidFill>
                  <a:srgbClr val="333399"/>
                </a:solidFill>
              </a:rPr>
              <a:t> </a:t>
            </a:r>
            <a:r>
              <a:rPr lang="en-US" altLang="zh-TW" sz="1400" dirty="0" err="1" smtClean="0">
                <a:solidFill>
                  <a:srgbClr val="333399"/>
                </a:solidFill>
              </a:rPr>
              <a:t>Farn</a:t>
            </a:r>
            <a:endParaRPr lang="en-US" altLang="zh-TW" sz="1400" dirty="0" smtClean="0">
              <a:solidFill>
                <a:srgbClr val="333399"/>
              </a:solidFill>
            </a:endParaRPr>
          </a:p>
        </p:txBody>
      </p:sp>
      <p:sp>
        <p:nvSpPr>
          <p:cNvPr id="47105" name="Title 1"/>
          <p:cNvSpPr>
            <a:spLocks noGrp="1" noChangeArrowheads="1"/>
          </p:cNvSpPr>
          <p:nvPr>
            <p:ph type="title"/>
          </p:nvPr>
        </p:nvSpPr>
        <p:spPr>
          <a:xfrm>
            <a:off x="1524000" y="381000"/>
            <a:ext cx="7151688" cy="1143000"/>
          </a:xfrm>
        </p:spPr>
        <p:txBody>
          <a:bodyPr/>
          <a:lstStyle/>
          <a:p>
            <a:r>
              <a:rPr lang="en-US" altLang="zh-TW" sz="3600" smtClean="0"/>
              <a:t>Sample Operations Strategies</a:t>
            </a:r>
            <a:endParaRPr lang="en-IN" altLang="zh-TW" sz="3600" smtClean="0"/>
          </a:p>
        </p:txBody>
      </p:sp>
      <p:graphicFrame>
        <p:nvGraphicFramePr>
          <p:cNvPr id="7" name="Group 3"/>
          <p:cNvGraphicFramePr>
            <a:graphicFrameLocks noGrp="1"/>
          </p:cNvGraphicFramePr>
          <p:nvPr>
            <p:ph idx="4294967295"/>
            <p:extLst>
              <p:ext uri="{D42A27DB-BD31-4B8C-83A1-F6EECF244321}">
                <p14:modId xmlns:p14="http://schemas.microsoft.com/office/powerpoint/2010/main" val="2433809414"/>
              </p:ext>
            </p:extLst>
          </p:nvPr>
        </p:nvGraphicFramePr>
        <p:xfrm>
          <a:off x="719138" y="1597025"/>
          <a:ext cx="7705725" cy="5038724"/>
        </p:xfrm>
        <a:graphic>
          <a:graphicData uri="http://schemas.openxmlformats.org/drawingml/2006/table">
            <a:tbl>
              <a:tblPr firstRow="1" bandRow="1"/>
              <a:tblGrid>
                <a:gridCol w="1855081"/>
                <a:gridCol w="2453495"/>
                <a:gridCol w="3397149"/>
              </a:tblGrid>
              <a:tr h="518199">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1400" b="1" i="0" u="none" strike="noStrike" cap="none" normalizeH="0" baseline="0" dirty="0">
                          <a:ln>
                            <a:noFill/>
                          </a:ln>
                          <a:solidFill>
                            <a:schemeClr val="tx1"/>
                          </a:solidFill>
                          <a:effectLst/>
                          <a:latin typeface="Arial" charset="0"/>
                        </a:rPr>
                        <a:t>Organizational Strategy</a:t>
                      </a:r>
                    </a:p>
                  </a:txBody>
                  <a:tcPr marL="118995" marR="118995" marT="45723" marB="45723" anchor="b" horzOverflow="overflow">
                    <a:lnL w="28575"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1400" b="1" i="0" u="none" strike="noStrike" cap="none" normalizeH="0" baseline="0" dirty="0">
                          <a:ln>
                            <a:noFill/>
                          </a:ln>
                          <a:solidFill>
                            <a:schemeClr val="tx1"/>
                          </a:solidFill>
                          <a:effectLst/>
                          <a:latin typeface="Arial" charset="0"/>
                        </a:rPr>
                        <a:t>Operations Strategy</a:t>
                      </a:r>
                    </a:p>
                  </a:txBody>
                  <a:tcPr marL="118995" marR="118995" marT="45723" marB="45723" anchor="b"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FF"/>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1400" b="1" i="0" u="none" strike="noStrike" cap="none" normalizeH="0" baseline="0" dirty="0">
                          <a:ln>
                            <a:noFill/>
                          </a:ln>
                          <a:solidFill>
                            <a:schemeClr val="tx1"/>
                          </a:solidFill>
                          <a:effectLst/>
                          <a:latin typeface="Arial" charset="0"/>
                        </a:rPr>
                        <a:t>Examples of Companies or Services</a:t>
                      </a:r>
                    </a:p>
                  </a:txBody>
                  <a:tcPr marL="118995" marR="118995" marT="45723" marB="45723" anchor="b" horzOverflow="overflow">
                    <a:lnL w="1270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FF"/>
                    </a:solidFill>
                  </a:tcPr>
                </a:tc>
              </a:tr>
              <a:tr h="594405">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1400" b="1" i="0" u="none" strike="noStrike" cap="none" normalizeH="0" baseline="0" dirty="0">
                          <a:ln>
                            <a:noFill/>
                          </a:ln>
                          <a:solidFill>
                            <a:schemeClr val="tx1"/>
                          </a:solidFill>
                          <a:effectLst/>
                          <a:latin typeface="Arial" charset="0"/>
                        </a:rPr>
                        <a:t>Low Price</a:t>
                      </a:r>
                    </a:p>
                  </a:txBody>
                  <a:tcPr marL="118995" marR="118995" marT="45723" marB="45723" horzOverflow="overflow">
                    <a:lnL w="2857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ts val="600"/>
                        </a:spcBef>
                        <a:spcAft>
                          <a:spcPct val="0"/>
                        </a:spcAft>
                        <a:buClr>
                          <a:schemeClr val="tx1"/>
                        </a:buClr>
                        <a:buSzTx/>
                        <a:buFontTx/>
                        <a:buNone/>
                        <a:tabLst/>
                      </a:pPr>
                      <a:r>
                        <a:rPr kumimoji="0" lang="en-US" sz="1400" b="0" i="0" u="none" strike="noStrike" cap="none" normalizeH="0" baseline="0" dirty="0">
                          <a:ln>
                            <a:noFill/>
                          </a:ln>
                          <a:solidFill>
                            <a:schemeClr val="tx1"/>
                          </a:solidFill>
                          <a:effectLst/>
                          <a:latin typeface="Arial" charset="0"/>
                        </a:rPr>
                        <a:t>Low cost</a:t>
                      </a:r>
                    </a:p>
                  </a:txBody>
                  <a:tcPr marL="118995" marR="118995" marT="45723" marB="45723"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ts val="600"/>
                        </a:spcBef>
                        <a:spcAft>
                          <a:spcPct val="0"/>
                        </a:spcAft>
                        <a:buClr>
                          <a:schemeClr val="tx1"/>
                        </a:buClr>
                        <a:buSzTx/>
                        <a:buFontTx/>
                        <a:buNone/>
                        <a:tabLst/>
                      </a:pPr>
                      <a:r>
                        <a:rPr kumimoji="0" lang="en-US" sz="1400" b="0" i="0" u="none" strike="noStrike" cap="none" normalizeH="0" baseline="0" dirty="0">
                          <a:ln>
                            <a:noFill/>
                          </a:ln>
                          <a:solidFill>
                            <a:schemeClr val="tx1"/>
                          </a:solidFill>
                          <a:effectLst/>
                          <a:latin typeface="Arial" charset="0"/>
                        </a:rPr>
                        <a:t>U.S. first-class postage</a:t>
                      </a:r>
                    </a:p>
                    <a:p>
                      <a:pPr marL="0" marR="0" lvl="0" indent="0" algn="l" defTabSz="914400" rtl="0" eaLnBrk="1" fontAlgn="base" latinLnBrk="0" hangingPunct="1">
                        <a:lnSpc>
                          <a:spcPct val="100000"/>
                        </a:lnSpc>
                        <a:spcBef>
                          <a:spcPts val="600"/>
                        </a:spcBef>
                        <a:spcAft>
                          <a:spcPct val="0"/>
                        </a:spcAft>
                        <a:buClr>
                          <a:schemeClr val="tx1"/>
                        </a:buClr>
                        <a:buSzTx/>
                        <a:buFontTx/>
                        <a:buNone/>
                        <a:tabLst/>
                      </a:pPr>
                      <a:r>
                        <a:rPr kumimoji="0" lang="en-US" sz="1400" b="0" i="0" u="none" strike="noStrike" cap="none" normalizeH="0" baseline="0" dirty="0">
                          <a:ln>
                            <a:noFill/>
                          </a:ln>
                          <a:solidFill>
                            <a:schemeClr val="tx1"/>
                          </a:solidFill>
                          <a:effectLst/>
                          <a:latin typeface="Arial" charset="0"/>
                        </a:rPr>
                        <a:t>Wal-Mart</a:t>
                      </a:r>
                    </a:p>
                  </a:txBody>
                  <a:tcPr marL="118995" marR="118995" marT="45723" marB="45723" horzOverflow="overflow">
                    <a:lnL w="1270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CCFFFF"/>
                    </a:solidFill>
                  </a:tcPr>
                </a:tc>
              </a:tr>
              <a:tr h="594405">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1400" b="1" i="0" u="none" strike="noStrike" cap="none" normalizeH="0" baseline="0" dirty="0">
                          <a:ln>
                            <a:noFill/>
                          </a:ln>
                          <a:solidFill>
                            <a:schemeClr val="tx1"/>
                          </a:solidFill>
                          <a:effectLst/>
                          <a:latin typeface="Arial" charset="0"/>
                        </a:rPr>
                        <a:t>Responsiveness</a:t>
                      </a:r>
                    </a:p>
                  </a:txBody>
                  <a:tcPr marL="118995" marR="118995" marT="45723" marB="45723" horzOverflow="overflow">
                    <a:lnL w="2857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ts val="600"/>
                        </a:spcBef>
                        <a:spcAft>
                          <a:spcPct val="0"/>
                        </a:spcAft>
                        <a:buClr>
                          <a:schemeClr val="tx1"/>
                        </a:buClr>
                        <a:buSzTx/>
                        <a:buFontTx/>
                        <a:buNone/>
                        <a:tabLst/>
                      </a:pPr>
                      <a:r>
                        <a:rPr kumimoji="0" lang="en-US" sz="1400" b="0" i="0" u="none" strike="noStrike" cap="none" normalizeH="0" baseline="0" dirty="0">
                          <a:ln>
                            <a:noFill/>
                          </a:ln>
                          <a:solidFill>
                            <a:schemeClr val="tx1"/>
                          </a:solidFill>
                          <a:effectLst/>
                          <a:latin typeface="Arial" charset="0"/>
                        </a:rPr>
                        <a:t>Short processing times</a:t>
                      </a:r>
                    </a:p>
                    <a:p>
                      <a:pPr marL="0" marR="0" lvl="0" indent="0" algn="l" defTabSz="914400" rtl="0" eaLnBrk="1" fontAlgn="base" latinLnBrk="0" hangingPunct="1">
                        <a:lnSpc>
                          <a:spcPct val="100000"/>
                        </a:lnSpc>
                        <a:spcBef>
                          <a:spcPts val="600"/>
                        </a:spcBef>
                        <a:spcAft>
                          <a:spcPct val="0"/>
                        </a:spcAft>
                        <a:buClr>
                          <a:schemeClr val="tx1"/>
                        </a:buClr>
                        <a:buSzTx/>
                        <a:buFontTx/>
                        <a:buNone/>
                        <a:tabLst/>
                      </a:pPr>
                      <a:r>
                        <a:rPr kumimoji="0" lang="en-US" sz="1400" b="0" i="0" u="none" strike="noStrike" cap="none" normalizeH="0" baseline="0" dirty="0">
                          <a:ln>
                            <a:noFill/>
                          </a:ln>
                          <a:solidFill>
                            <a:schemeClr val="tx1"/>
                          </a:solidFill>
                          <a:effectLst/>
                          <a:latin typeface="Arial" charset="0"/>
                        </a:rPr>
                        <a:t>On-time delivery</a:t>
                      </a:r>
                    </a:p>
                  </a:txBody>
                  <a:tcPr marL="118995" marR="118995" marT="45723" marB="45723"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ts val="600"/>
                        </a:spcBef>
                        <a:spcAft>
                          <a:spcPct val="0"/>
                        </a:spcAft>
                        <a:buClr>
                          <a:schemeClr val="tx1"/>
                        </a:buClr>
                        <a:buSzTx/>
                        <a:buFontTx/>
                        <a:buNone/>
                        <a:tabLst/>
                      </a:pPr>
                      <a:r>
                        <a:rPr kumimoji="0" lang="en-US" sz="1400" b="0" i="0" u="none" strike="noStrike" cap="none" normalizeH="0" baseline="0" dirty="0">
                          <a:ln>
                            <a:noFill/>
                          </a:ln>
                          <a:solidFill>
                            <a:schemeClr val="tx1"/>
                          </a:solidFill>
                          <a:effectLst/>
                          <a:latin typeface="Arial" charset="0"/>
                        </a:rPr>
                        <a:t>McDonald’s restaurants</a:t>
                      </a:r>
                    </a:p>
                    <a:p>
                      <a:pPr marL="0" marR="0" lvl="0" indent="0" algn="l" defTabSz="914400" rtl="0" eaLnBrk="1" fontAlgn="base" latinLnBrk="0" hangingPunct="1">
                        <a:lnSpc>
                          <a:spcPct val="100000"/>
                        </a:lnSpc>
                        <a:spcBef>
                          <a:spcPts val="600"/>
                        </a:spcBef>
                        <a:spcAft>
                          <a:spcPct val="0"/>
                        </a:spcAft>
                        <a:buClr>
                          <a:schemeClr val="tx1"/>
                        </a:buClr>
                        <a:buSzTx/>
                        <a:buFontTx/>
                        <a:buNone/>
                        <a:tabLst/>
                      </a:pPr>
                      <a:r>
                        <a:rPr kumimoji="0" lang="en-US" sz="1400" b="0" i="0" u="none" strike="noStrike" cap="none" normalizeH="0" baseline="0" dirty="0">
                          <a:ln>
                            <a:noFill/>
                          </a:ln>
                          <a:solidFill>
                            <a:schemeClr val="tx1"/>
                          </a:solidFill>
                          <a:effectLst/>
                          <a:latin typeface="Arial" charset="0"/>
                        </a:rPr>
                        <a:t>FedEx</a:t>
                      </a:r>
                    </a:p>
                  </a:txBody>
                  <a:tcPr marL="118995" marR="118995" marT="45723" marB="45723" horzOverflow="overflow">
                    <a:lnL w="1270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95000"/>
                      </a:schemeClr>
                    </a:solidFill>
                  </a:tcPr>
                </a:tc>
              </a:tr>
              <a:tr h="1021157">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1400" b="1" i="0" u="none" strike="noStrike" cap="none" normalizeH="0" baseline="0" dirty="0">
                          <a:ln>
                            <a:noFill/>
                          </a:ln>
                          <a:solidFill>
                            <a:schemeClr val="tx1"/>
                          </a:solidFill>
                          <a:effectLst/>
                          <a:latin typeface="Arial" charset="0"/>
                        </a:rPr>
                        <a:t>Differentiation:</a:t>
                      </a:r>
                    </a:p>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1400" b="1" i="0" u="none" strike="noStrike" cap="none" normalizeH="0" baseline="0" dirty="0">
                          <a:ln>
                            <a:noFill/>
                          </a:ln>
                          <a:solidFill>
                            <a:schemeClr val="tx1"/>
                          </a:solidFill>
                          <a:effectLst/>
                          <a:latin typeface="Arial" charset="0"/>
                        </a:rPr>
                        <a:t>High Quality</a:t>
                      </a:r>
                    </a:p>
                  </a:txBody>
                  <a:tcPr marL="118995" marR="118995" marT="45723" marB="45723" horzOverflow="overflow">
                    <a:lnL w="2857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ts val="600"/>
                        </a:spcBef>
                        <a:spcAft>
                          <a:spcPct val="0"/>
                        </a:spcAft>
                        <a:buClr>
                          <a:schemeClr val="tx1"/>
                        </a:buClr>
                        <a:buSzTx/>
                        <a:buFontTx/>
                        <a:buNone/>
                        <a:tabLst/>
                      </a:pPr>
                      <a:r>
                        <a:rPr kumimoji="0" lang="en-US" sz="1400" b="0" i="0" u="none" strike="noStrike" cap="none" normalizeH="0" baseline="0" dirty="0">
                          <a:ln>
                            <a:noFill/>
                          </a:ln>
                          <a:solidFill>
                            <a:schemeClr val="tx1"/>
                          </a:solidFill>
                          <a:effectLst/>
                          <a:latin typeface="Arial" charset="0"/>
                        </a:rPr>
                        <a:t>High performance design and/or high quality processing</a:t>
                      </a:r>
                    </a:p>
                    <a:p>
                      <a:pPr marL="0" marR="0" lvl="0" indent="0" algn="l" defTabSz="914400" rtl="0" eaLnBrk="1" fontAlgn="base" latinLnBrk="0" hangingPunct="1">
                        <a:lnSpc>
                          <a:spcPct val="100000"/>
                        </a:lnSpc>
                        <a:spcBef>
                          <a:spcPts val="600"/>
                        </a:spcBef>
                        <a:spcAft>
                          <a:spcPct val="0"/>
                        </a:spcAft>
                        <a:buClr>
                          <a:schemeClr val="tx1"/>
                        </a:buClr>
                        <a:buSzTx/>
                        <a:buFontTx/>
                        <a:buNone/>
                        <a:tabLst/>
                      </a:pPr>
                      <a:r>
                        <a:rPr kumimoji="0" lang="en-US" sz="1400" b="0" i="0" u="none" strike="noStrike" cap="none" normalizeH="0" baseline="0" dirty="0">
                          <a:ln>
                            <a:noFill/>
                          </a:ln>
                          <a:solidFill>
                            <a:schemeClr val="tx1"/>
                          </a:solidFill>
                          <a:effectLst/>
                          <a:latin typeface="Arial" charset="0"/>
                        </a:rPr>
                        <a:t>Consistent quality</a:t>
                      </a:r>
                    </a:p>
                  </a:txBody>
                  <a:tcPr marL="118995" marR="118995" marT="45723" marB="45723"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ts val="600"/>
                        </a:spcBef>
                        <a:spcAft>
                          <a:spcPct val="0"/>
                        </a:spcAft>
                        <a:buClr>
                          <a:schemeClr val="tx1"/>
                        </a:buClr>
                        <a:buSzTx/>
                        <a:buFontTx/>
                        <a:buNone/>
                        <a:tabLst/>
                      </a:pPr>
                      <a:r>
                        <a:rPr kumimoji="0" lang="en-US" sz="1400" b="0" i="0" u="none" strike="noStrike" cap="none" normalizeH="0" baseline="0" dirty="0">
                          <a:ln>
                            <a:noFill/>
                          </a:ln>
                          <a:solidFill>
                            <a:schemeClr val="tx1"/>
                          </a:solidFill>
                          <a:effectLst/>
                          <a:latin typeface="Arial" charset="0"/>
                        </a:rPr>
                        <a:t>Sony TV</a:t>
                      </a:r>
                    </a:p>
                    <a:p>
                      <a:pPr marL="0" marR="0" lvl="0" indent="0" algn="l" defTabSz="914400" rtl="0" eaLnBrk="1" fontAlgn="base" latinLnBrk="0" hangingPunct="1">
                        <a:lnSpc>
                          <a:spcPct val="100000"/>
                        </a:lnSpc>
                        <a:spcBef>
                          <a:spcPts val="600"/>
                        </a:spcBef>
                        <a:spcAft>
                          <a:spcPct val="0"/>
                        </a:spcAft>
                        <a:buClr>
                          <a:schemeClr val="tx1"/>
                        </a:buClr>
                        <a:buSzTx/>
                        <a:buFontTx/>
                        <a:buNone/>
                        <a:tabLst/>
                      </a:pPr>
                      <a:endParaRPr kumimoji="0" lang="en-US" sz="1400" b="0" i="0" u="none" strike="noStrike" cap="none" normalizeH="0" baseline="0" dirty="0">
                        <a:ln>
                          <a:noFill/>
                        </a:ln>
                        <a:solidFill>
                          <a:schemeClr val="tx1"/>
                        </a:solidFill>
                        <a:effectLst/>
                        <a:latin typeface="Arial" charset="0"/>
                      </a:endParaRPr>
                    </a:p>
                    <a:p>
                      <a:pPr marL="0" marR="0" lvl="0" indent="0" algn="l" defTabSz="914400" rtl="0" eaLnBrk="1" fontAlgn="base" latinLnBrk="0" hangingPunct="1">
                        <a:lnSpc>
                          <a:spcPct val="100000"/>
                        </a:lnSpc>
                        <a:spcBef>
                          <a:spcPts val="600"/>
                        </a:spcBef>
                        <a:spcAft>
                          <a:spcPct val="0"/>
                        </a:spcAft>
                        <a:buClr>
                          <a:schemeClr val="tx1"/>
                        </a:buClr>
                        <a:buSzTx/>
                        <a:buFontTx/>
                        <a:buNone/>
                        <a:tabLst/>
                      </a:pPr>
                      <a:r>
                        <a:rPr kumimoji="0" lang="en-US" sz="1400" b="0" i="0" u="none" strike="noStrike" cap="none" normalizeH="0" baseline="0" dirty="0">
                          <a:ln>
                            <a:noFill/>
                          </a:ln>
                          <a:solidFill>
                            <a:schemeClr val="tx1"/>
                          </a:solidFill>
                          <a:effectLst/>
                          <a:latin typeface="Arial" charset="0"/>
                        </a:rPr>
                        <a:t>Coca-Cola</a:t>
                      </a:r>
                    </a:p>
                  </a:txBody>
                  <a:tcPr marL="118995" marR="118995" marT="45723" marB="45723" horzOverflow="overflow">
                    <a:lnL w="1270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CCFFFF"/>
                    </a:solidFill>
                  </a:tcPr>
                </a:tc>
              </a:tr>
              <a:tr h="560874">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1400" b="1" i="0" u="none" strike="noStrike" cap="none" normalizeH="0" baseline="0" dirty="0">
                          <a:ln>
                            <a:noFill/>
                          </a:ln>
                          <a:solidFill>
                            <a:schemeClr val="tx1"/>
                          </a:solidFill>
                          <a:effectLst/>
                          <a:latin typeface="Arial" charset="0"/>
                        </a:rPr>
                        <a:t>Differentiation:</a:t>
                      </a:r>
                    </a:p>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1400" b="1" i="0" u="none" strike="noStrike" cap="none" normalizeH="0" baseline="0" dirty="0">
                          <a:ln>
                            <a:noFill/>
                          </a:ln>
                          <a:solidFill>
                            <a:schemeClr val="tx1"/>
                          </a:solidFill>
                          <a:effectLst/>
                          <a:latin typeface="Arial" charset="0"/>
                        </a:rPr>
                        <a:t>Newness</a:t>
                      </a:r>
                    </a:p>
                  </a:txBody>
                  <a:tcPr marL="118995" marR="118995" marT="45723" marB="45723" horzOverflow="overflow">
                    <a:lnL w="2857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ts val="600"/>
                        </a:spcBef>
                        <a:spcAft>
                          <a:spcPct val="0"/>
                        </a:spcAft>
                        <a:buClr>
                          <a:schemeClr val="tx1"/>
                        </a:buClr>
                        <a:buSzTx/>
                        <a:buFontTx/>
                        <a:buNone/>
                        <a:tabLst/>
                      </a:pPr>
                      <a:r>
                        <a:rPr kumimoji="0" lang="en-US" sz="1400" b="0" i="0" u="none" strike="noStrike" cap="none" normalizeH="0" baseline="0" dirty="0">
                          <a:ln>
                            <a:noFill/>
                          </a:ln>
                          <a:solidFill>
                            <a:schemeClr val="tx1"/>
                          </a:solidFill>
                          <a:effectLst/>
                          <a:latin typeface="Arial" charset="0"/>
                        </a:rPr>
                        <a:t>Innovation</a:t>
                      </a:r>
                    </a:p>
                  </a:txBody>
                  <a:tcPr marL="118995" marR="118995" marT="45723" marB="45723"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ts val="600"/>
                        </a:spcBef>
                        <a:spcAft>
                          <a:spcPct val="0"/>
                        </a:spcAft>
                        <a:buClr>
                          <a:schemeClr val="tx1"/>
                        </a:buClr>
                        <a:buSzTx/>
                        <a:buFontTx/>
                        <a:buNone/>
                        <a:tabLst/>
                      </a:pPr>
                      <a:r>
                        <a:rPr kumimoji="0" lang="en-US" sz="1400" b="0" i="0" u="none" strike="noStrike" cap="none" normalizeH="0" baseline="0" dirty="0">
                          <a:ln>
                            <a:noFill/>
                          </a:ln>
                          <a:solidFill>
                            <a:schemeClr val="tx1"/>
                          </a:solidFill>
                          <a:effectLst/>
                          <a:latin typeface="Arial" charset="0"/>
                        </a:rPr>
                        <a:t>3M, Apple</a:t>
                      </a:r>
                    </a:p>
                  </a:txBody>
                  <a:tcPr marL="118995" marR="118995" marT="45723" marB="45723" horzOverflow="overflow">
                    <a:lnL w="1270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95000"/>
                      </a:schemeClr>
                    </a:solidFill>
                  </a:tcPr>
                </a:tc>
              </a:tr>
              <a:tr h="594405">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1400" b="1" i="0" u="none" strike="noStrike" cap="none" normalizeH="0" baseline="0" dirty="0">
                          <a:ln>
                            <a:noFill/>
                          </a:ln>
                          <a:solidFill>
                            <a:schemeClr val="tx1"/>
                          </a:solidFill>
                          <a:effectLst/>
                          <a:latin typeface="Arial" charset="0"/>
                        </a:rPr>
                        <a:t>Differentiation:</a:t>
                      </a:r>
                    </a:p>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1400" b="1" i="0" u="none" strike="noStrike" cap="none" normalizeH="0" baseline="0" dirty="0">
                          <a:ln>
                            <a:noFill/>
                          </a:ln>
                          <a:solidFill>
                            <a:schemeClr val="tx1"/>
                          </a:solidFill>
                          <a:effectLst/>
                          <a:latin typeface="Arial" charset="0"/>
                        </a:rPr>
                        <a:t>Variety</a:t>
                      </a:r>
                    </a:p>
                  </a:txBody>
                  <a:tcPr marL="118995" marR="118995" marT="45723" marB="45723" horzOverflow="overflow">
                    <a:lnL w="2857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ts val="600"/>
                        </a:spcBef>
                        <a:spcAft>
                          <a:spcPct val="0"/>
                        </a:spcAft>
                        <a:buClr>
                          <a:schemeClr val="tx1"/>
                        </a:buClr>
                        <a:buSzTx/>
                        <a:buFontTx/>
                        <a:buNone/>
                        <a:tabLst/>
                      </a:pPr>
                      <a:r>
                        <a:rPr kumimoji="0" lang="en-US" sz="1400" b="0" i="0" u="none" strike="noStrike" cap="none" normalizeH="0" baseline="0" dirty="0">
                          <a:ln>
                            <a:noFill/>
                          </a:ln>
                          <a:solidFill>
                            <a:schemeClr val="tx1"/>
                          </a:solidFill>
                          <a:effectLst/>
                          <a:latin typeface="Arial" charset="0"/>
                        </a:rPr>
                        <a:t>Flexibility</a:t>
                      </a:r>
                    </a:p>
                    <a:p>
                      <a:pPr marL="0" marR="0" lvl="0" indent="0" algn="l" defTabSz="914400" rtl="0" eaLnBrk="1" fontAlgn="base" latinLnBrk="0" hangingPunct="1">
                        <a:lnSpc>
                          <a:spcPct val="100000"/>
                        </a:lnSpc>
                        <a:spcBef>
                          <a:spcPts val="600"/>
                        </a:spcBef>
                        <a:spcAft>
                          <a:spcPct val="0"/>
                        </a:spcAft>
                        <a:buClr>
                          <a:schemeClr val="tx1"/>
                        </a:buClr>
                        <a:buSzTx/>
                        <a:buFontTx/>
                        <a:buNone/>
                        <a:tabLst/>
                      </a:pPr>
                      <a:r>
                        <a:rPr kumimoji="0" lang="en-US" sz="1400" b="0" i="0" u="none" strike="noStrike" cap="none" normalizeH="0" baseline="0" dirty="0">
                          <a:ln>
                            <a:noFill/>
                          </a:ln>
                          <a:solidFill>
                            <a:schemeClr val="tx1"/>
                          </a:solidFill>
                          <a:effectLst/>
                          <a:latin typeface="Arial" charset="0"/>
                        </a:rPr>
                        <a:t>Volume</a:t>
                      </a:r>
                    </a:p>
                  </a:txBody>
                  <a:tcPr marL="118995" marR="118995" marT="45723" marB="45723"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ts val="600"/>
                        </a:spcBef>
                        <a:spcAft>
                          <a:spcPct val="0"/>
                        </a:spcAft>
                        <a:buClr>
                          <a:schemeClr val="tx1"/>
                        </a:buClr>
                        <a:buSzTx/>
                        <a:buFontTx/>
                        <a:buNone/>
                        <a:tabLst/>
                      </a:pPr>
                      <a:r>
                        <a:rPr kumimoji="0" lang="en-US" sz="1400" b="0" i="0" u="none" strike="noStrike" cap="none" normalizeH="0" baseline="0" dirty="0">
                          <a:ln>
                            <a:noFill/>
                          </a:ln>
                          <a:solidFill>
                            <a:schemeClr val="tx1"/>
                          </a:solidFill>
                          <a:effectLst/>
                          <a:latin typeface="Arial" charset="0"/>
                        </a:rPr>
                        <a:t>Burger King (“Have it your way”)</a:t>
                      </a:r>
                    </a:p>
                    <a:p>
                      <a:pPr marL="0" marR="0" lvl="0" indent="0" algn="l" defTabSz="914400" rtl="0" eaLnBrk="1" fontAlgn="base" latinLnBrk="0" hangingPunct="1">
                        <a:lnSpc>
                          <a:spcPct val="100000"/>
                        </a:lnSpc>
                        <a:spcBef>
                          <a:spcPts val="600"/>
                        </a:spcBef>
                        <a:spcAft>
                          <a:spcPct val="0"/>
                        </a:spcAft>
                        <a:buClr>
                          <a:schemeClr val="tx1"/>
                        </a:buClr>
                        <a:buSzTx/>
                        <a:buFontTx/>
                        <a:buNone/>
                        <a:tabLst/>
                      </a:pPr>
                      <a:r>
                        <a:rPr kumimoji="0" lang="en-US" sz="1400" b="0" i="0" u="none" strike="noStrike" cap="none" normalizeH="0" baseline="0" dirty="0">
                          <a:ln>
                            <a:noFill/>
                          </a:ln>
                          <a:solidFill>
                            <a:schemeClr val="tx1"/>
                          </a:solidFill>
                          <a:effectLst/>
                          <a:latin typeface="Arial" charset="0"/>
                        </a:rPr>
                        <a:t>McDonald’s (“Buses Welcome”)</a:t>
                      </a:r>
                    </a:p>
                  </a:txBody>
                  <a:tcPr marL="118995" marR="118995" marT="45723" marB="45723" horzOverflow="overflow">
                    <a:lnL w="1270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CCFFFF"/>
                    </a:solidFill>
                  </a:tcPr>
                </a:tc>
              </a:tr>
              <a:tr h="594405">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1400" b="1" i="0" u="none" strike="noStrike" cap="none" normalizeH="0" baseline="0" dirty="0">
                          <a:ln>
                            <a:noFill/>
                          </a:ln>
                          <a:solidFill>
                            <a:schemeClr val="tx1"/>
                          </a:solidFill>
                          <a:effectLst/>
                          <a:latin typeface="Arial" charset="0"/>
                        </a:rPr>
                        <a:t>Differentiation:</a:t>
                      </a:r>
                    </a:p>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1400" b="1" i="0" u="none" strike="noStrike" cap="none" normalizeH="0" baseline="0" dirty="0">
                          <a:ln>
                            <a:noFill/>
                          </a:ln>
                          <a:solidFill>
                            <a:schemeClr val="tx1"/>
                          </a:solidFill>
                          <a:effectLst/>
                          <a:latin typeface="Arial" charset="0"/>
                        </a:rPr>
                        <a:t>Service</a:t>
                      </a:r>
                    </a:p>
                  </a:txBody>
                  <a:tcPr marL="118995" marR="118995" marT="45723" marB="45723" horzOverflow="overflow">
                    <a:lnL w="2857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ts val="600"/>
                        </a:spcBef>
                        <a:spcAft>
                          <a:spcPct val="0"/>
                        </a:spcAft>
                        <a:buClr>
                          <a:schemeClr val="tx1"/>
                        </a:buClr>
                        <a:buSzTx/>
                        <a:buFontTx/>
                        <a:buNone/>
                        <a:tabLst/>
                      </a:pPr>
                      <a:r>
                        <a:rPr kumimoji="0" lang="en-US" sz="1400" b="0" i="0" u="none" strike="noStrike" cap="none" normalizeH="0" baseline="0" dirty="0">
                          <a:ln>
                            <a:noFill/>
                          </a:ln>
                          <a:solidFill>
                            <a:schemeClr val="tx1"/>
                          </a:solidFill>
                          <a:effectLst/>
                          <a:latin typeface="Arial" charset="0"/>
                        </a:rPr>
                        <a:t>Superior customer service</a:t>
                      </a:r>
                    </a:p>
                  </a:txBody>
                  <a:tcPr marL="118995" marR="118995" marT="45723" marB="45723"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ts val="600"/>
                        </a:spcBef>
                        <a:spcAft>
                          <a:spcPct val="0"/>
                        </a:spcAft>
                        <a:buClr>
                          <a:schemeClr val="tx1"/>
                        </a:buClr>
                        <a:buSzTx/>
                        <a:buFontTx/>
                        <a:buNone/>
                        <a:tabLst/>
                      </a:pPr>
                      <a:r>
                        <a:rPr kumimoji="0" lang="en-US" sz="1400" b="0" i="0" u="none" strike="noStrike" cap="none" normalizeH="0" baseline="0" dirty="0">
                          <a:ln>
                            <a:noFill/>
                          </a:ln>
                          <a:solidFill>
                            <a:schemeClr val="tx1"/>
                          </a:solidFill>
                          <a:effectLst/>
                          <a:latin typeface="Arial" charset="0"/>
                        </a:rPr>
                        <a:t>Disneyland</a:t>
                      </a:r>
                    </a:p>
                    <a:p>
                      <a:pPr marL="0" marR="0" lvl="0" indent="0" algn="l" defTabSz="914400" rtl="0" eaLnBrk="1" fontAlgn="base" latinLnBrk="0" hangingPunct="1">
                        <a:lnSpc>
                          <a:spcPct val="100000"/>
                        </a:lnSpc>
                        <a:spcBef>
                          <a:spcPts val="600"/>
                        </a:spcBef>
                        <a:spcAft>
                          <a:spcPct val="0"/>
                        </a:spcAft>
                        <a:buClr>
                          <a:schemeClr val="tx1"/>
                        </a:buClr>
                        <a:buSzTx/>
                        <a:buFontTx/>
                        <a:buNone/>
                        <a:tabLst/>
                      </a:pPr>
                      <a:r>
                        <a:rPr kumimoji="0" lang="en-US" sz="1400" b="0" i="0" u="none" strike="noStrike" cap="none" normalizeH="0" baseline="0" dirty="0">
                          <a:ln>
                            <a:noFill/>
                          </a:ln>
                          <a:solidFill>
                            <a:schemeClr val="tx1"/>
                          </a:solidFill>
                          <a:effectLst/>
                          <a:latin typeface="Arial" charset="0"/>
                        </a:rPr>
                        <a:t>IBM</a:t>
                      </a:r>
                    </a:p>
                  </a:txBody>
                  <a:tcPr marL="118995" marR="118995" marT="45723" marB="45723" horzOverflow="overflow">
                    <a:lnL w="1270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95000"/>
                      </a:schemeClr>
                    </a:solidFill>
                  </a:tcPr>
                </a:tc>
              </a:tr>
              <a:tr h="560874">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1400" b="1" i="0" u="none" strike="noStrike" cap="none" normalizeH="0" baseline="0" dirty="0">
                          <a:ln>
                            <a:noFill/>
                          </a:ln>
                          <a:solidFill>
                            <a:schemeClr val="tx1"/>
                          </a:solidFill>
                          <a:effectLst/>
                          <a:latin typeface="Arial" charset="0"/>
                        </a:rPr>
                        <a:t>Differentiation:</a:t>
                      </a:r>
                    </a:p>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1400" b="1" i="0" u="none" strike="noStrike" cap="none" normalizeH="0" baseline="0" dirty="0">
                          <a:ln>
                            <a:noFill/>
                          </a:ln>
                          <a:solidFill>
                            <a:schemeClr val="tx1"/>
                          </a:solidFill>
                          <a:effectLst/>
                          <a:latin typeface="Arial" charset="0"/>
                        </a:rPr>
                        <a:t>Location</a:t>
                      </a:r>
                    </a:p>
                  </a:txBody>
                  <a:tcPr marL="118995" marR="118995" marT="45723" marB="45723" horzOverflow="overflow">
                    <a:lnL w="2857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ts val="600"/>
                        </a:spcBef>
                        <a:spcAft>
                          <a:spcPct val="0"/>
                        </a:spcAft>
                        <a:buClr>
                          <a:schemeClr val="tx1"/>
                        </a:buClr>
                        <a:buSzTx/>
                        <a:buFontTx/>
                        <a:buNone/>
                        <a:tabLst/>
                      </a:pPr>
                      <a:r>
                        <a:rPr kumimoji="0" lang="en-US" sz="1400" b="0" i="0" u="none" strike="noStrike" cap="none" normalizeH="0" baseline="0" dirty="0">
                          <a:ln>
                            <a:noFill/>
                          </a:ln>
                          <a:solidFill>
                            <a:schemeClr val="tx1"/>
                          </a:solidFill>
                          <a:effectLst/>
                          <a:latin typeface="Arial" charset="0"/>
                        </a:rPr>
                        <a:t>Convenience</a:t>
                      </a:r>
                    </a:p>
                  </a:txBody>
                  <a:tcPr marL="118995" marR="118995" marT="45723" marB="45723"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ts val="600"/>
                        </a:spcBef>
                        <a:spcAft>
                          <a:spcPct val="0"/>
                        </a:spcAft>
                        <a:buClr>
                          <a:schemeClr val="tx1"/>
                        </a:buClr>
                        <a:buSzTx/>
                        <a:buFontTx/>
                        <a:buNone/>
                        <a:tabLst/>
                      </a:pPr>
                      <a:r>
                        <a:rPr kumimoji="0" lang="en-US" sz="1400" b="0" i="0" u="none" strike="noStrike" cap="none" normalizeH="0" baseline="0" dirty="0">
                          <a:ln>
                            <a:noFill/>
                          </a:ln>
                          <a:solidFill>
                            <a:schemeClr val="tx1"/>
                          </a:solidFill>
                          <a:effectLst/>
                          <a:latin typeface="Arial" charset="0"/>
                        </a:rPr>
                        <a:t>Supermarkets; mall stores</a:t>
                      </a:r>
                    </a:p>
                  </a:txBody>
                  <a:tcPr marL="118995" marR="118995" marT="45723" marB="45723" horzOverflow="overflow">
                    <a:lnL w="12700" cap="flat" cmpd="sng" algn="ctr">
                      <a:noFill/>
                      <a:prstDash val="solid"/>
                      <a:round/>
                      <a:headEnd type="none" w="med" len="med"/>
                      <a:tailEnd type="none" w="med" len="med"/>
                    </a:lnL>
                    <a:lnR w="28575"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CCFFFF"/>
                    </a:solidFill>
                  </a:tcPr>
                </a:tc>
              </a:tr>
            </a:tbl>
          </a:graphicData>
        </a:graphic>
      </p:graphicFrame>
      <p:sp>
        <p:nvSpPr>
          <p:cNvPr id="47132" name="投影片編號版面配置區 10"/>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C4CB1B24-96EE-44FB-97B9-BB20497CE4A9}" type="slidenum">
              <a:rPr lang="en-US" altLang="zh-TW" sz="1400">
                <a:solidFill>
                  <a:srgbClr val="333399"/>
                </a:solidFill>
              </a:rPr>
              <a:pPr/>
              <a:t>15</a:t>
            </a:fld>
            <a:endParaRPr lang="en-US" altLang="zh-TW" sz="1400">
              <a:solidFill>
                <a:srgbClr val="333399"/>
              </a:solidFill>
            </a:endParaRP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noChangeArrowheads="1"/>
          </p:cNvSpPr>
          <p:nvPr>
            <p:ph type="title"/>
          </p:nvPr>
        </p:nvSpPr>
        <p:spPr/>
        <p:txBody>
          <a:bodyPr/>
          <a:lstStyle/>
          <a:p>
            <a:r>
              <a:rPr lang="en-US" altLang="zh-TW" smtClean="0"/>
              <a:t>Strategy Formulation</a:t>
            </a:r>
            <a:endParaRPr lang="en-IN" altLang="zh-TW" smtClean="0"/>
          </a:p>
        </p:txBody>
      </p:sp>
      <p:sp>
        <p:nvSpPr>
          <p:cNvPr id="48130" name="Content Placeholder 3"/>
          <p:cNvSpPr>
            <a:spLocks noGrp="1" noChangeArrowheads="1"/>
          </p:cNvSpPr>
          <p:nvPr>
            <p:ph idx="1"/>
          </p:nvPr>
        </p:nvSpPr>
        <p:spPr/>
        <p:txBody>
          <a:bodyPr/>
          <a:lstStyle/>
          <a:p>
            <a:r>
              <a:rPr lang="en-US" altLang="zh-TW" smtClean="0"/>
              <a:t>Effective strategy formulation requires taking into account:</a:t>
            </a:r>
          </a:p>
          <a:p>
            <a:pPr lvl="1"/>
            <a:r>
              <a:rPr lang="en-US" altLang="zh-TW" smtClean="0"/>
              <a:t>Core competencies</a:t>
            </a:r>
          </a:p>
          <a:p>
            <a:pPr lvl="1"/>
            <a:r>
              <a:rPr lang="en-US" altLang="zh-TW" smtClean="0"/>
              <a:t>Environmental scanning</a:t>
            </a:r>
          </a:p>
          <a:p>
            <a:pPr lvl="2"/>
            <a:r>
              <a:rPr lang="en-US" altLang="zh-TW" smtClean="0"/>
              <a:t>SWOT: Strengths, Weaknesses, Opportunities, and Threats </a:t>
            </a:r>
          </a:p>
          <a:p>
            <a:r>
              <a:rPr lang="en-US" altLang="zh-TW" smtClean="0"/>
              <a:t>Successful strategy formulation also requires taking into account:</a:t>
            </a:r>
          </a:p>
          <a:p>
            <a:pPr lvl="1"/>
            <a:r>
              <a:rPr lang="en-US" altLang="zh-TW" smtClean="0"/>
              <a:t>Order qualifiers</a:t>
            </a:r>
          </a:p>
          <a:p>
            <a:pPr lvl="1"/>
            <a:r>
              <a:rPr lang="en-US" altLang="zh-TW" smtClean="0"/>
              <a:t>Order winners</a:t>
            </a:r>
          </a:p>
        </p:txBody>
      </p:sp>
      <p:sp>
        <p:nvSpPr>
          <p:cNvPr id="48131" name="頁尾版面配置區 9"/>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smtClean="0">
                <a:solidFill>
                  <a:srgbClr val="333399"/>
                </a:solidFill>
                <a:latin typeface="Arial" panose="020B0604020202020204" pitchFamily="34" charset="0"/>
              </a:rPr>
              <a:t>CYCU— Prof CK Farn</a:t>
            </a:r>
          </a:p>
        </p:txBody>
      </p:sp>
      <p:sp>
        <p:nvSpPr>
          <p:cNvPr id="48132" name="投影片編號版面配置區 10"/>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EBAE245D-759D-498E-B08B-83762884C060}" type="slidenum">
              <a:rPr lang="en-US" altLang="zh-TW" sz="1400">
                <a:solidFill>
                  <a:srgbClr val="333399"/>
                </a:solidFill>
              </a:rPr>
              <a:pPr/>
              <a:t>16</a:t>
            </a:fld>
            <a:endParaRPr lang="en-US" altLang="zh-TW" sz="1400">
              <a:solidFill>
                <a:srgbClr val="333399"/>
              </a:solidFill>
            </a:endParaRP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noChangeArrowheads="1"/>
          </p:cNvSpPr>
          <p:nvPr>
            <p:ph type="title"/>
          </p:nvPr>
        </p:nvSpPr>
        <p:spPr/>
        <p:txBody>
          <a:bodyPr/>
          <a:lstStyle/>
          <a:p>
            <a:r>
              <a:rPr lang="en-US" altLang="zh-TW" smtClean="0"/>
              <a:t>Environmental Scanning</a:t>
            </a:r>
            <a:endParaRPr lang="en-IN" altLang="zh-TW" smtClean="0"/>
          </a:p>
        </p:txBody>
      </p:sp>
      <p:sp>
        <p:nvSpPr>
          <p:cNvPr id="49154" name="Content Placeholder 3"/>
          <p:cNvSpPr>
            <a:spLocks noGrp="1" noChangeArrowheads="1"/>
          </p:cNvSpPr>
          <p:nvPr>
            <p:ph sz="quarter" idx="1"/>
          </p:nvPr>
        </p:nvSpPr>
        <p:spPr/>
        <p:txBody>
          <a:bodyPr/>
          <a:lstStyle/>
          <a:p>
            <a:r>
              <a:rPr lang="en-US" altLang="zh-TW" smtClean="0"/>
              <a:t>Environmental scanning is necessary to identify</a:t>
            </a:r>
          </a:p>
          <a:p>
            <a:pPr lvl="1"/>
            <a:r>
              <a:rPr lang="en-US" altLang="zh-TW" smtClean="0"/>
              <a:t>Internal factors</a:t>
            </a:r>
          </a:p>
          <a:p>
            <a:pPr lvl="2"/>
            <a:r>
              <a:rPr lang="en-US" altLang="zh-TW" smtClean="0"/>
              <a:t>Strengths and weaknesses</a:t>
            </a:r>
          </a:p>
          <a:p>
            <a:pPr lvl="1"/>
            <a:r>
              <a:rPr lang="en-US" altLang="zh-TW" smtClean="0"/>
              <a:t>External factors</a:t>
            </a:r>
          </a:p>
          <a:p>
            <a:pPr lvl="2"/>
            <a:r>
              <a:rPr lang="en-US" altLang="zh-TW" smtClean="0"/>
              <a:t>Opportunities and threats</a:t>
            </a:r>
          </a:p>
          <a:p>
            <a:r>
              <a:rPr lang="en-US" altLang="zh-TW" smtClean="0"/>
              <a:t>Like a Radar</a:t>
            </a:r>
          </a:p>
        </p:txBody>
      </p:sp>
      <p:sp>
        <p:nvSpPr>
          <p:cNvPr id="49155" name="頁尾版面配置區 9"/>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smtClean="0">
                <a:solidFill>
                  <a:srgbClr val="333399"/>
                </a:solidFill>
                <a:latin typeface="Arial" panose="020B0604020202020204" pitchFamily="34" charset="0"/>
              </a:rPr>
              <a:t>CYCU— Prof CK Farn</a:t>
            </a:r>
          </a:p>
        </p:txBody>
      </p:sp>
      <p:sp>
        <p:nvSpPr>
          <p:cNvPr id="49156" name="投影片編號版面配置區 10"/>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10B68121-90CB-4AF0-8880-2803EFBBB798}" type="slidenum">
              <a:rPr lang="en-US" altLang="zh-TW" sz="1400">
                <a:solidFill>
                  <a:srgbClr val="333399"/>
                </a:solidFill>
              </a:rPr>
              <a:pPr/>
              <a:t>17</a:t>
            </a:fld>
            <a:endParaRPr lang="en-US" altLang="zh-TW" sz="1400">
              <a:solidFill>
                <a:srgbClr val="333399"/>
              </a:solidFill>
            </a:endParaRPr>
          </a:p>
        </p:txBody>
      </p:sp>
      <p:pic>
        <p:nvPicPr>
          <p:cNvPr id="49157" name="Picture 2" descr="Premium Vector | Radar scre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4525" y="3251200"/>
            <a:ext cx="2857500" cy="284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noChangeArrowheads="1"/>
          </p:cNvSpPr>
          <p:nvPr>
            <p:ph type="title"/>
          </p:nvPr>
        </p:nvSpPr>
        <p:spPr/>
        <p:txBody>
          <a:bodyPr/>
          <a:lstStyle/>
          <a:p>
            <a:r>
              <a:rPr lang="en-US" altLang="zh-TW" smtClean="0"/>
              <a:t>Key External Factors</a:t>
            </a:r>
            <a:endParaRPr lang="en-IN" altLang="zh-TW" smtClean="0"/>
          </a:p>
        </p:txBody>
      </p:sp>
      <p:sp>
        <p:nvSpPr>
          <p:cNvPr id="50178" name="Content Placeholder 3"/>
          <p:cNvSpPr>
            <a:spLocks noGrp="1" noChangeArrowheads="1"/>
          </p:cNvSpPr>
          <p:nvPr>
            <p:ph idx="1"/>
          </p:nvPr>
        </p:nvSpPr>
        <p:spPr>
          <a:xfrm>
            <a:off x="1619250" y="1793875"/>
            <a:ext cx="5254625" cy="4327525"/>
          </a:xfrm>
        </p:spPr>
        <p:txBody>
          <a:bodyPr/>
          <a:lstStyle/>
          <a:p>
            <a:r>
              <a:rPr lang="en-US" altLang="zh-TW" sz="2400" dirty="0" smtClean="0">
                <a:solidFill>
                  <a:srgbClr val="C00000"/>
                </a:solidFill>
              </a:rPr>
              <a:t>P</a:t>
            </a:r>
            <a:r>
              <a:rPr lang="en-US" altLang="zh-TW" sz="2400" dirty="0" smtClean="0"/>
              <a:t>olitical conditions</a:t>
            </a:r>
          </a:p>
          <a:p>
            <a:r>
              <a:rPr lang="en-US" altLang="zh-TW" sz="2400" dirty="0" smtClean="0">
                <a:solidFill>
                  <a:srgbClr val="C00000"/>
                </a:solidFill>
              </a:rPr>
              <a:t>E</a:t>
            </a:r>
            <a:r>
              <a:rPr lang="en-US" altLang="zh-TW" sz="2400" dirty="0" smtClean="0"/>
              <a:t>conomic conditions</a:t>
            </a:r>
          </a:p>
          <a:p>
            <a:r>
              <a:rPr lang="en-US" altLang="zh-TW" sz="2400" dirty="0" smtClean="0">
                <a:solidFill>
                  <a:srgbClr val="C00000"/>
                </a:solidFill>
              </a:rPr>
              <a:t>S</a:t>
            </a:r>
            <a:r>
              <a:rPr lang="en-US" altLang="zh-TW" sz="2400" dirty="0" smtClean="0"/>
              <a:t>ocial environment</a:t>
            </a:r>
          </a:p>
          <a:p>
            <a:r>
              <a:rPr lang="en-US" altLang="zh-TW" sz="2400" dirty="0" smtClean="0">
                <a:solidFill>
                  <a:srgbClr val="C00000"/>
                </a:solidFill>
              </a:rPr>
              <a:t>T</a:t>
            </a:r>
            <a:r>
              <a:rPr lang="en-US" altLang="zh-TW" sz="2400" dirty="0" smtClean="0"/>
              <a:t>echnology conditions</a:t>
            </a:r>
          </a:p>
          <a:p>
            <a:r>
              <a:rPr lang="en-US" altLang="zh-TW" sz="2400" dirty="0" smtClean="0"/>
              <a:t>Legal environment</a:t>
            </a:r>
          </a:p>
          <a:p>
            <a:r>
              <a:rPr lang="en-US" altLang="zh-TW" sz="2400" dirty="0" smtClean="0"/>
              <a:t>Competition</a:t>
            </a:r>
          </a:p>
          <a:p>
            <a:r>
              <a:rPr lang="en-US" altLang="zh-TW" sz="2400" dirty="0" smtClean="0"/>
              <a:t>Customers</a:t>
            </a:r>
          </a:p>
          <a:p>
            <a:r>
              <a:rPr lang="en-US" altLang="zh-TW" sz="2400" dirty="0" smtClean="0"/>
              <a:t>Suppliers</a:t>
            </a:r>
          </a:p>
          <a:p>
            <a:r>
              <a:rPr lang="en-US" altLang="zh-TW" sz="2400" dirty="0" smtClean="0"/>
              <a:t>Markets</a:t>
            </a:r>
          </a:p>
        </p:txBody>
      </p:sp>
      <p:sp>
        <p:nvSpPr>
          <p:cNvPr id="50179" name="頁尾版面配置區 9"/>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smtClean="0">
                <a:solidFill>
                  <a:srgbClr val="333399"/>
                </a:solidFill>
                <a:latin typeface="Arial" panose="020B0604020202020204" pitchFamily="34" charset="0"/>
              </a:rPr>
              <a:t>CYCU— Prof CK Farn</a:t>
            </a:r>
          </a:p>
        </p:txBody>
      </p:sp>
      <p:sp>
        <p:nvSpPr>
          <p:cNvPr id="50180" name="投影片編號版面配置區 10"/>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65F59B84-68D3-4E76-A04F-5719B5CD482B}" type="slidenum">
              <a:rPr lang="en-US" altLang="zh-TW" sz="1400">
                <a:solidFill>
                  <a:srgbClr val="333399"/>
                </a:solidFill>
              </a:rPr>
              <a:pPr/>
              <a:t>18</a:t>
            </a:fld>
            <a:endParaRPr lang="en-US" altLang="zh-TW" sz="1400">
              <a:solidFill>
                <a:srgbClr val="333399"/>
              </a:solidFill>
            </a:endParaRPr>
          </a:p>
        </p:txBody>
      </p:sp>
      <p:sp>
        <p:nvSpPr>
          <p:cNvPr id="3" name="文字方塊 2"/>
          <p:cNvSpPr txBox="1">
            <a:spLocks noChangeArrowheads="1"/>
          </p:cNvSpPr>
          <p:nvPr/>
        </p:nvSpPr>
        <p:spPr bwMode="auto">
          <a:xfrm>
            <a:off x="5548313" y="3860800"/>
            <a:ext cx="265112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3200" dirty="0">
                <a:solidFill>
                  <a:srgbClr val="C00000"/>
                </a:solidFill>
              </a:rPr>
              <a:t>PEST</a:t>
            </a:r>
            <a:r>
              <a:rPr lang="zh-TW" altLang="en-US" sz="3200" dirty="0">
                <a:solidFill>
                  <a:srgbClr val="C00000"/>
                </a:solidFill>
              </a:rPr>
              <a:t> </a:t>
            </a:r>
            <a:r>
              <a:rPr lang="en-US" altLang="zh-TW" sz="3200" dirty="0">
                <a:solidFill>
                  <a:srgbClr val="C00000"/>
                </a:solidFill>
              </a:rPr>
              <a:t>Analysis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頁尾版面配置區 3"/>
          <p:cNvSpPr>
            <a:spLocks noGrp="1"/>
          </p:cNvSpPr>
          <p:nvPr>
            <p:ph type="ftr" sz="quarter" idx="10"/>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chemeClr val="accent2"/>
              </a:buClr>
              <a:buFont typeface="Wingdings" panose="05000000000000000000" pitchFamily="2" charset="2"/>
              <a:buBlip>
                <a:blip r:embed="rId3"/>
              </a:buBlip>
              <a:defRPr kumimoji="1" sz="3200">
                <a:solidFill>
                  <a:srgbClr val="000099"/>
                </a:solidFill>
                <a:latin typeface="Arial" panose="020B0604020202020204" pitchFamily="34" charset="0"/>
                <a:ea typeface="標楷體" panose="03000509000000000000" pitchFamily="65" charset="-120"/>
              </a:defRPr>
            </a:lvl1pPr>
            <a:lvl2pPr marL="742950" indent="-285750">
              <a:spcBef>
                <a:spcPct val="20000"/>
              </a:spcBef>
              <a:buClr>
                <a:schemeClr val="hlink"/>
              </a:buClr>
              <a:buFont typeface="Webdings" panose="05030102010509060703" pitchFamily="18" charset="2"/>
              <a:buBlip>
                <a:blip r:embed="rId4"/>
              </a:buBlip>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Font typeface="Wingdings" panose="05000000000000000000" pitchFamily="2" charset="2"/>
              <a:buBlip>
                <a:blip r:embed="rId5"/>
              </a:buBlip>
              <a:defRPr kumimoji="1" sz="2400">
                <a:solidFill>
                  <a:schemeClr val="folHlink"/>
                </a:solidFill>
                <a:latin typeface="Times New Roman" panose="02020603050405020304" pitchFamily="18" charset="0"/>
                <a:ea typeface="新細明體" panose="02020500000000000000" pitchFamily="18" charset="-120"/>
              </a:defRPr>
            </a:lvl3pPr>
            <a:lvl4pPr marL="1600200" indent="-228600">
              <a:spcBef>
                <a:spcPct val="20000"/>
              </a:spcBef>
              <a:buFont typeface="Wingdings" panose="05000000000000000000" pitchFamily="2" charset="2"/>
              <a:buChar char="q"/>
              <a:defRPr kumimoji="1" sz="2000">
                <a:solidFill>
                  <a:srgbClr val="CC0000"/>
                </a:solidFill>
                <a:latin typeface="Times New Roman" panose="02020603050405020304" pitchFamily="18" charset="0"/>
                <a:ea typeface="新細明體" panose="02020500000000000000" pitchFamily="18" charset="-120"/>
              </a:defRPr>
            </a:lvl4pPr>
            <a:lvl5pPr marL="2057400" indent="-228600">
              <a:spcBef>
                <a:spcPct val="20000"/>
              </a:spcBef>
              <a:buBlip>
                <a:blip r:embed="rId5"/>
              </a:buBlip>
              <a:defRPr kumimoji="1" sz="2000">
                <a:solidFill>
                  <a:schemeClr val="folHlink"/>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Blip>
                <a:blip r:embed="rId5"/>
              </a:buBlip>
              <a:defRPr kumimoji="1" sz="2000">
                <a:solidFill>
                  <a:schemeClr val="folHlink"/>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Blip>
                <a:blip r:embed="rId5"/>
              </a:buBlip>
              <a:defRPr kumimoji="1" sz="2000">
                <a:solidFill>
                  <a:schemeClr val="folHlink"/>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Blip>
                <a:blip r:embed="rId5"/>
              </a:buBlip>
              <a:defRPr kumimoji="1" sz="2000">
                <a:solidFill>
                  <a:schemeClr val="folHlink"/>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Blip>
                <a:blip r:embed="rId5"/>
              </a:buBlip>
              <a:defRPr kumimoji="1" sz="2000">
                <a:solidFill>
                  <a:schemeClr val="folHlink"/>
                </a:solidFill>
                <a:latin typeface="Times New Roman" panose="02020603050405020304" pitchFamily="18" charset="0"/>
                <a:ea typeface="新細明體" panose="02020500000000000000" pitchFamily="18" charset="-120"/>
              </a:defRPr>
            </a:lvl9pPr>
          </a:lstStyle>
          <a:p>
            <a:pPr>
              <a:spcBef>
                <a:spcPct val="0"/>
              </a:spcBef>
              <a:buClrTx/>
              <a:buFontTx/>
              <a:buNone/>
            </a:pPr>
            <a:r>
              <a:rPr lang="en-US" altLang="zh-TW" sz="1400" smtClean="0">
                <a:solidFill>
                  <a:srgbClr val="333399"/>
                </a:solidFill>
                <a:latin typeface="Times New Roman" panose="02020603050405020304" pitchFamily="18" charset="0"/>
                <a:ea typeface="新細明體" panose="02020500000000000000" pitchFamily="18" charset="-120"/>
              </a:rPr>
              <a:t>中央大學。范錚強</a:t>
            </a:r>
          </a:p>
        </p:txBody>
      </p:sp>
      <p:sp>
        <p:nvSpPr>
          <p:cNvPr id="51202" name="投影片編號版面配置區 4"/>
          <p:cNvSpPr>
            <a:spLocks noGrp="1"/>
          </p:cNvSpPr>
          <p:nvPr>
            <p:ph type="sldNum"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buClr>
                <a:schemeClr val="accent2"/>
              </a:buClr>
              <a:buFont typeface="Wingdings" panose="05000000000000000000" pitchFamily="2" charset="2"/>
              <a:buBlip>
                <a:blip r:embed="rId3"/>
              </a:buBlip>
              <a:defRPr kumimoji="1" sz="3200">
                <a:solidFill>
                  <a:srgbClr val="000099"/>
                </a:solidFill>
                <a:latin typeface="Arial" panose="020B0604020202020204" pitchFamily="34" charset="0"/>
                <a:ea typeface="標楷體" panose="03000509000000000000" pitchFamily="65" charset="-120"/>
              </a:defRPr>
            </a:lvl1pPr>
            <a:lvl2pPr marL="742950" indent="-285750">
              <a:spcBef>
                <a:spcPct val="20000"/>
              </a:spcBef>
              <a:buClr>
                <a:schemeClr val="hlink"/>
              </a:buClr>
              <a:buFont typeface="Webdings" panose="05030102010509060703" pitchFamily="18" charset="2"/>
              <a:buBlip>
                <a:blip r:embed="rId4"/>
              </a:buBlip>
              <a:defRPr kumimoji="1" sz="28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Font typeface="Wingdings" panose="05000000000000000000" pitchFamily="2" charset="2"/>
              <a:buBlip>
                <a:blip r:embed="rId5"/>
              </a:buBlip>
              <a:defRPr kumimoji="1" sz="2400">
                <a:solidFill>
                  <a:schemeClr val="folHlink"/>
                </a:solidFill>
                <a:latin typeface="Times New Roman" panose="02020603050405020304" pitchFamily="18" charset="0"/>
                <a:ea typeface="新細明體" panose="02020500000000000000" pitchFamily="18" charset="-120"/>
              </a:defRPr>
            </a:lvl3pPr>
            <a:lvl4pPr marL="1600200" indent="-228600">
              <a:spcBef>
                <a:spcPct val="20000"/>
              </a:spcBef>
              <a:buFont typeface="Wingdings" panose="05000000000000000000" pitchFamily="2" charset="2"/>
              <a:buChar char="q"/>
              <a:defRPr kumimoji="1" sz="2000">
                <a:solidFill>
                  <a:srgbClr val="CC0000"/>
                </a:solidFill>
                <a:latin typeface="Times New Roman" panose="02020603050405020304" pitchFamily="18" charset="0"/>
                <a:ea typeface="新細明體" panose="02020500000000000000" pitchFamily="18" charset="-120"/>
              </a:defRPr>
            </a:lvl4pPr>
            <a:lvl5pPr marL="2057400" indent="-228600">
              <a:spcBef>
                <a:spcPct val="20000"/>
              </a:spcBef>
              <a:buBlip>
                <a:blip r:embed="rId5"/>
              </a:buBlip>
              <a:defRPr kumimoji="1" sz="2000">
                <a:solidFill>
                  <a:schemeClr val="folHlink"/>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Blip>
                <a:blip r:embed="rId5"/>
              </a:buBlip>
              <a:defRPr kumimoji="1" sz="2000">
                <a:solidFill>
                  <a:schemeClr val="folHlink"/>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Blip>
                <a:blip r:embed="rId5"/>
              </a:buBlip>
              <a:defRPr kumimoji="1" sz="2000">
                <a:solidFill>
                  <a:schemeClr val="folHlink"/>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Blip>
                <a:blip r:embed="rId5"/>
              </a:buBlip>
              <a:defRPr kumimoji="1" sz="2000">
                <a:solidFill>
                  <a:schemeClr val="folHlink"/>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Blip>
                <a:blip r:embed="rId5"/>
              </a:buBlip>
              <a:defRPr kumimoji="1" sz="2000">
                <a:solidFill>
                  <a:schemeClr val="folHlink"/>
                </a:solidFill>
                <a:latin typeface="Times New Roman" panose="02020603050405020304" pitchFamily="18" charset="0"/>
                <a:ea typeface="新細明體" panose="02020500000000000000" pitchFamily="18" charset="-120"/>
              </a:defRPr>
            </a:lvl9pPr>
          </a:lstStyle>
          <a:p>
            <a:pPr>
              <a:spcBef>
                <a:spcPct val="0"/>
              </a:spcBef>
              <a:buClrTx/>
              <a:buFontTx/>
              <a:buNone/>
            </a:pPr>
            <a:fld id="{FDEC12CC-62B1-48A2-B408-49BF4C7B35CA}" type="slidenum">
              <a:rPr lang="en-US" altLang="zh-TW" sz="1400">
                <a:solidFill>
                  <a:srgbClr val="333399"/>
                </a:solidFill>
                <a:latin typeface="Times New Roman" panose="02020603050405020304" pitchFamily="18" charset="0"/>
                <a:ea typeface="新細明體" panose="02020500000000000000" pitchFamily="18" charset="-120"/>
              </a:rPr>
              <a:pPr>
                <a:spcBef>
                  <a:spcPct val="0"/>
                </a:spcBef>
                <a:buClrTx/>
                <a:buFontTx/>
                <a:buNone/>
              </a:pPr>
              <a:t>19</a:t>
            </a:fld>
            <a:endParaRPr lang="en-US" altLang="zh-TW" sz="1400">
              <a:solidFill>
                <a:srgbClr val="333399"/>
              </a:solidFill>
              <a:latin typeface="Times New Roman" panose="02020603050405020304" pitchFamily="18" charset="0"/>
              <a:ea typeface="新細明體" panose="02020500000000000000" pitchFamily="18" charset="-120"/>
            </a:endParaRPr>
          </a:p>
        </p:txBody>
      </p:sp>
      <p:sp>
        <p:nvSpPr>
          <p:cNvPr id="51203" name="Rectangle 2"/>
          <p:cNvSpPr>
            <a:spLocks noGrp="1" noChangeArrowheads="1"/>
          </p:cNvSpPr>
          <p:nvPr>
            <p:ph type="title"/>
          </p:nvPr>
        </p:nvSpPr>
        <p:spPr/>
        <p:txBody>
          <a:bodyPr/>
          <a:lstStyle/>
          <a:p>
            <a:pPr eaLnBrk="1" hangingPunct="1"/>
            <a:r>
              <a:rPr lang="en-US" altLang="zh-TW" smtClean="0"/>
              <a:t>SWOT: </a:t>
            </a:r>
            <a:r>
              <a:rPr lang="en-US" altLang="zh-TW" sz="2800" smtClean="0">
                <a:solidFill>
                  <a:schemeClr val="bg1"/>
                </a:solidFill>
              </a:rPr>
              <a:t>Strengths, Weaknesses, Opportunities, and Threats </a:t>
            </a:r>
            <a:endParaRPr lang="zh-TW" altLang="en-US" smtClean="0"/>
          </a:p>
        </p:txBody>
      </p:sp>
      <p:graphicFrame>
        <p:nvGraphicFramePr>
          <p:cNvPr id="455683" name="Group 3"/>
          <p:cNvGraphicFramePr>
            <a:graphicFrameLocks noGrp="1"/>
          </p:cNvGraphicFramePr>
          <p:nvPr/>
        </p:nvGraphicFramePr>
        <p:xfrm>
          <a:off x="971550" y="1916113"/>
          <a:ext cx="7391400" cy="4395786"/>
        </p:xfrm>
        <a:graphic>
          <a:graphicData uri="http://schemas.openxmlformats.org/drawingml/2006/table">
            <a:tbl>
              <a:tblPr/>
              <a:tblGrid>
                <a:gridCol w="1192560"/>
                <a:gridCol w="1857028"/>
                <a:gridCol w="2208212"/>
                <a:gridCol w="2133600"/>
              </a:tblGrid>
              <a:tr h="585864">
                <a:tc>
                  <a:txBody>
                    <a:bodyPr/>
                    <a:lstStyle>
                      <a:lvl1pPr>
                        <a:spcBef>
                          <a:spcPct val="30000"/>
                        </a:spcBef>
                        <a:buClr>
                          <a:schemeClr val="accent2"/>
                        </a:buClr>
                        <a:buFont typeface="Wingdings" pitchFamily="2" charset="2"/>
                        <a:defRPr kumimoji="1" sz="2800">
                          <a:solidFill>
                            <a:srgbClr val="000099"/>
                          </a:solidFill>
                          <a:latin typeface="Times New Roman" panose="02020603050405020304" pitchFamily="18" charset="0"/>
                          <a:ea typeface="標楷體" panose="03000509000000000000" pitchFamily="49" charset="-120"/>
                        </a:defRPr>
                      </a:lvl1pPr>
                      <a:lvl2pPr marL="742950" indent="-285750">
                        <a:spcBef>
                          <a:spcPct val="20000"/>
                        </a:spcBef>
                        <a:buClr>
                          <a:schemeClr val="hlink"/>
                        </a:buClr>
                        <a:buFont typeface="Webdings" pitchFamily="2" charset="2"/>
                        <a:defRPr kumimoji="1" sz="24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Font typeface="Wingdings" pitchFamily="2" charset="2"/>
                        <a:defRPr kumimoji="1" sz="2000">
                          <a:solidFill>
                            <a:schemeClr val="folHlink"/>
                          </a:solidFill>
                          <a:latin typeface="Times New Roman" panose="02020603050405020304" pitchFamily="18" charset="0"/>
                          <a:ea typeface="新細明體" panose="02020500000000000000" pitchFamily="18" charset="-120"/>
                        </a:defRPr>
                      </a:lvl3pPr>
                      <a:lvl4pPr marL="1600200" indent="-228600">
                        <a:spcBef>
                          <a:spcPct val="20000"/>
                        </a:spcBef>
                        <a:buFont typeface="Wingdings" pitchFamily="2" charset="2"/>
                        <a:defRPr kumimoji="1">
                          <a:solidFill>
                            <a:srgbClr val="CC0000"/>
                          </a:solidFill>
                          <a:latin typeface="Times New Roman" panose="02020603050405020304" pitchFamily="18" charset="0"/>
                          <a:ea typeface="新細明體" panose="02020500000000000000" pitchFamily="18" charset="-120"/>
                        </a:defRPr>
                      </a:lvl4pPr>
                      <a:lvl5pPr marL="2057400" indent="-228600">
                        <a:spcBef>
                          <a:spcPct val="20000"/>
                        </a:spcBef>
                        <a:defRPr kumimoji="1">
                          <a:solidFill>
                            <a:schemeClr val="folHlink"/>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zh-TW" altLang="zh-TW" sz="2800" b="0" i="0" u="none" strike="noStrike" cap="none" normalizeH="0" baseline="0">
                        <a:ln>
                          <a:noFill/>
                        </a:ln>
                        <a:solidFill>
                          <a:srgbClr val="000099"/>
                        </a:solidFill>
                        <a:effectLst/>
                        <a:latin typeface="Times New Roman" panose="02020603050405020304" pitchFamily="18" charset="0"/>
                        <a:ea typeface="標楷體" panose="03000509000000000000" pitchFamily="49" charset="-120"/>
                      </a:endParaRPr>
                    </a:p>
                  </a:txBody>
                  <a:tcPr marT="45726" marB="45726"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w="12700" cap="flat" cmpd="sng" algn="ctr">
                      <a:solidFill>
                        <a:schemeClr val="tx1"/>
                      </a:solidFill>
                      <a:prstDash val="solid"/>
                      <a:round/>
                      <a:headEnd type="none" w="med" len="med"/>
                      <a:tailEnd type="none" w="med" len="med"/>
                    </a:lnTlToBr>
                    <a:lnBlToTr>
                      <a:noFill/>
                    </a:lnBlToTr>
                    <a:noFill/>
                  </a:tcPr>
                </a:tc>
                <a:tc>
                  <a:txBody>
                    <a:bodyPr/>
                    <a:lstStyle>
                      <a:lvl1pPr>
                        <a:spcBef>
                          <a:spcPct val="30000"/>
                        </a:spcBef>
                        <a:buClr>
                          <a:schemeClr val="accent2"/>
                        </a:buClr>
                        <a:buFont typeface="Wingdings" pitchFamily="2" charset="2"/>
                        <a:defRPr kumimoji="1" sz="2800">
                          <a:solidFill>
                            <a:srgbClr val="000099"/>
                          </a:solidFill>
                          <a:latin typeface="Times New Roman" panose="02020603050405020304" pitchFamily="18" charset="0"/>
                          <a:ea typeface="標楷體" panose="03000509000000000000" pitchFamily="49" charset="-120"/>
                        </a:defRPr>
                      </a:lvl1pPr>
                      <a:lvl2pPr marL="742950" indent="-285750">
                        <a:spcBef>
                          <a:spcPct val="20000"/>
                        </a:spcBef>
                        <a:buClr>
                          <a:schemeClr val="hlink"/>
                        </a:buClr>
                        <a:buFont typeface="Webdings" pitchFamily="2" charset="2"/>
                        <a:defRPr kumimoji="1" sz="24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Font typeface="Wingdings" pitchFamily="2" charset="2"/>
                        <a:defRPr kumimoji="1" sz="2000">
                          <a:solidFill>
                            <a:schemeClr val="folHlink"/>
                          </a:solidFill>
                          <a:latin typeface="Times New Roman" panose="02020603050405020304" pitchFamily="18" charset="0"/>
                          <a:ea typeface="新細明體" panose="02020500000000000000" pitchFamily="18" charset="-120"/>
                        </a:defRPr>
                      </a:lvl3pPr>
                      <a:lvl4pPr marL="1600200" indent="-228600">
                        <a:spcBef>
                          <a:spcPct val="20000"/>
                        </a:spcBef>
                        <a:buFont typeface="Wingdings" pitchFamily="2" charset="2"/>
                        <a:defRPr kumimoji="1">
                          <a:solidFill>
                            <a:srgbClr val="CC0000"/>
                          </a:solidFill>
                          <a:latin typeface="Times New Roman" panose="02020603050405020304" pitchFamily="18" charset="0"/>
                          <a:ea typeface="新細明體" panose="02020500000000000000" pitchFamily="18" charset="-120"/>
                        </a:defRPr>
                      </a:lvl4pPr>
                      <a:lvl5pPr marL="2057400" indent="-228600">
                        <a:spcBef>
                          <a:spcPct val="20000"/>
                        </a:spcBef>
                        <a:defRPr kumimoji="1">
                          <a:solidFill>
                            <a:schemeClr val="folHlink"/>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zh-TW" altLang="zh-TW" sz="2800" b="0" i="0" u="none" strike="noStrike" cap="none" normalizeH="0" baseline="0">
                        <a:ln>
                          <a:noFill/>
                        </a:ln>
                        <a:solidFill>
                          <a:srgbClr val="000099"/>
                        </a:solidFill>
                        <a:effectLst/>
                        <a:latin typeface="Times New Roman" panose="02020603050405020304" pitchFamily="18" charset="0"/>
                        <a:ea typeface="標楷體" panose="03000509000000000000" pitchFamily="49" charset="-120"/>
                      </a:endParaRPr>
                    </a:p>
                  </a:txBody>
                  <a:tcPr marT="45726" marB="45726" horzOverflow="overflow">
                    <a:lnL>
                      <a:noFill/>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spcBef>
                          <a:spcPct val="30000"/>
                        </a:spcBef>
                        <a:buClr>
                          <a:schemeClr val="accent2"/>
                        </a:buClr>
                        <a:buFont typeface="Wingdings" pitchFamily="2" charset="2"/>
                        <a:defRPr kumimoji="1" sz="2800">
                          <a:solidFill>
                            <a:srgbClr val="000099"/>
                          </a:solidFill>
                          <a:latin typeface="Times New Roman" panose="02020603050405020304" pitchFamily="18" charset="0"/>
                          <a:ea typeface="標楷體" panose="03000509000000000000" pitchFamily="49" charset="-120"/>
                        </a:defRPr>
                      </a:lvl1pPr>
                      <a:lvl2pPr marL="742950" indent="-285750">
                        <a:spcBef>
                          <a:spcPct val="20000"/>
                        </a:spcBef>
                        <a:buClr>
                          <a:schemeClr val="hlink"/>
                        </a:buClr>
                        <a:buFont typeface="Webdings" pitchFamily="2" charset="2"/>
                        <a:defRPr kumimoji="1" sz="24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Font typeface="Wingdings" pitchFamily="2" charset="2"/>
                        <a:defRPr kumimoji="1" sz="2000">
                          <a:solidFill>
                            <a:schemeClr val="folHlink"/>
                          </a:solidFill>
                          <a:latin typeface="Times New Roman" panose="02020603050405020304" pitchFamily="18" charset="0"/>
                          <a:ea typeface="新細明體" panose="02020500000000000000" pitchFamily="18" charset="-120"/>
                        </a:defRPr>
                      </a:lvl3pPr>
                      <a:lvl4pPr marL="1600200" indent="-228600">
                        <a:spcBef>
                          <a:spcPct val="20000"/>
                        </a:spcBef>
                        <a:buFont typeface="Wingdings" pitchFamily="2" charset="2"/>
                        <a:defRPr kumimoji="1">
                          <a:solidFill>
                            <a:srgbClr val="CC0000"/>
                          </a:solidFill>
                          <a:latin typeface="Times New Roman" panose="02020603050405020304" pitchFamily="18" charset="0"/>
                          <a:ea typeface="新細明體" panose="02020500000000000000" pitchFamily="18" charset="-120"/>
                        </a:defRPr>
                      </a:lvl4pPr>
                      <a:lvl5pPr marL="2057400" indent="-228600">
                        <a:spcBef>
                          <a:spcPct val="20000"/>
                        </a:spcBef>
                        <a:defRPr kumimoji="1">
                          <a:solidFill>
                            <a:schemeClr val="folHlink"/>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9p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zh-TW" sz="2800" b="0" i="0" u="none" strike="noStrike" cap="none" normalizeH="0" baseline="0" dirty="0">
                          <a:ln>
                            <a:noFill/>
                          </a:ln>
                          <a:solidFill>
                            <a:srgbClr val="000099"/>
                          </a:solidFill>
                          <a:effectLst/>
                          <a:latin typeface="Times New Roman" panose="02020603050405020304" pitchFamily="18" charset="0"/>
                          <a:ea typeface="標楷體" panose="03000509000000000000" pitchFamily="49" charset="-120"/>
                        </a:rPr>
                        <a:t>Strength</a:t>
                      </a:r>
                      <a:endParaRPr kumimoji="1" lang="zh-TW" altLang="en-US" sz="2800" b="0" i="0" u="none" strike="noStrike" cap="none" normalizeH="0" baseline="0" dirty="0">
                        <a:ln>
                          <a:noFill/>
                        </a:ln>
                        <a:solidFill>
                          <a:srgbClr val="000099"/>
                        </a:solidFill>
                        <a:effectLst/>
                        <a:latin typeface="Times New Roman" panose="02020603050405020304" pitchFamily="18" charset="0"/>
                        <a:ea typeface="標楷體" panose="03000509000000000000" pitchFamily="49" charset="-12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lvl1pPr>
                        <a:spcBef>
                          <a:spcPct val="30000"/>
                        </a:spcBef>
                        <a:buClr>
                          <a:schemeClr val="accent2"/>
                        </a:buClr>
                        <a:buFont typeface="Wingdings" pitchFamily="2" charset="2"/>
                        <a:defRPr kumimoji="1" sz="2800">
                          <a:solidFill>
                            <a:srgbClr val="000099"/>
                          </a:solidFill>
                          <a:latin typeface="Times New Roman" panose="02020603050405020304" pitchFamily="18" charset="0"/>
                          <a:ea typeface="標楷體" panose="03000509000000000000" pitchFamily="49" charset="-120"/>
                        </a:defRPr>
                      </a:lvl1pPr>
                      <a:lvl2pPr marL="742950" indent="-285750">
                        <a:spcBef>
                          <a:spcPct val="20000"/>
                        </a:spcBef>
                        <a:buClr>
                          <a:schemeClr val="hlink"/>
                        </a:buClr>
                        <a:buFont typeface="Webdings" pitchFamily="2" charset="2"/>
                        <a:defRPr kumimoji="1" sz="24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Font typeface="Wingdings" pitchFamily="2" charset="2"/>
                        <a:defRPr kumimoji="1" sz="2000">
                          <a:solidFill>
                            <a:schemeClr val="folHlink"/>
                          </a:solidFill>
                          <a:latin typeface="Times New Roman" panose="02020603050405020304" pitchFamily="18" charset="0"/>
                          <a:ea typeface="新細明體" panose="02020500000000000000" pitchFamily="18" charset="-120"/>
                        </a:defRPr>
                      </a:lvl3pPr>
                      <a:lvl4pPr marL="1600200" indent="-228600">
                        <a:spcBef>
                          <a:spcPct val="20000"/>
                        </a:spcBef>
                        <a:buFont typeface="Wingdings" pitchFamily="2" charset="2"/>
                        <a:defRPr kumimoji="1">
                          <a:solidFill>
                            <a:srgbClr val="CC0000"/>
                          </a:solidFill>
                          <a:latin typeface="Times New Roman" panose="02020603050405020304" pitchFamily="18" charset="0"/>
                          <a:ea typeface="新細明體" panose="02020500000000000000" pitchFamily="18" charset="-120"/>
                        </a:defRPr>
                      </a:lvl4pPr>
                      <a:lvl5pPr marL="2057400" indent="-228600">
                        <a:spcBef>
                          <a:spcPct val="20000"/>
                        </a:spcBef>
                        <a:defRPr kumimoji="1">
                          <a:solidFill>
                            <a:schemeClr val="folHlink"/>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9p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zh-TW" sz="2800" b="0" i="0" u="none" strike="noStrike" cap="none" normalizeH="0" baseline="0" dirty="0">
                          <a:ln>
                            <a:noFill/>
                          </a:ln>
                          <a:solidFill>
                            <a:srgbClr val="000099"/>
                          </a:solidFill>
                          <a:effectLst/>
                          <a:latin typeface="Times New Roman" panose="02020603050405020304" pitchFamily="18" charset="0"/>
                          <a:ea typeface="標楷體" panose="03000509000000000000" pitchFamily="49" charset="-120"/>
                        </a:rPr>
                        <a:t>Weakness</a:t>
                      </a:r>
                      <a:endParaRPr kumimoji="1" lang="zh-TW" altLang="en-US" sz="2800" b="0" i="0" u="none" strike="noStrike" cap="none" normalizeH="0" baseline="0" dirty="0">
                        <a:ln>
                          <a:noFill/>
                        </a:ln>
                        <a:solidFill>
                          <a:srgbClr val="000099"/>
                        </a:solidFill>
                        <a:effectLst/>
                        <a:latin typeface="Times New Roman" panose="02020603050405020304" pitchFamily="18" charset="0"/>
                        <a:ea typeface="標楷體" panose="03000509000000000000" pitchFamily="49" charset="-120"/>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r>
              <a:tr h="1499810">
                <a:tc>
                  <a:txBody>
                    <a:bodyPr/>
                    <a:lstStyle>
                      <a:lvl1pPr>
                        <a:spcBef>
                          <a:spcPct val="30000"/>
                        </a:spcBef>
                        <a:buClr>
                          <a:schemeClr val="accent2"/>
                        </a:buClr>
                        <a:buFont typeface="Wingdings" pitchFamily="2" charset="2"/>
                        <a:defRPr kumimoji="1" sz="2800">
                          <a:solidFill>
                            <a:srgbClr val="000099"/>
                          </a:solidFill>
                          <a:latin typeface="Times New Roman" panose="02020603050405020304" pitchFamily="18" charset="0"/>
                          <a:ea typeface="標楷體" panose="03000509000000000000" pitchFamily="49" charset="-120"/>
                        </a:defRPr>
                      </a:lvl1pPr>
                      <a:lvl2pPr marL="742950" indent="-285750">
                        <a:spcBef>
                          <a:spcPct val="20000"/>
                        </a:spcBef>
                        <a:buClr>
                          <a:schemeClr val="hlink"/>
                        </a:buClr>
                        <a:buFont typeface="Webdings" pitchFamily="2" charset="2"/>
                        <a:defRPr kumimoji="1" sz="24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Font typeface="Wingdings" pitchFamily="2" charset="2"/>
                        <a:defRPr kumimoji="1" sz="2000">
                          <a:solidFill>
                            <a:schemeClr val="folHlink"/>
                          </a:solidFill>
                          <a:latin typeface="Times New Roman" panose="02020603050405020304" pitchFamily="18" charset="0"/>
                          <a:ea typeface="新細明體" panose="02020500000000000000" pitchFamily="18" charset="-120"/>
                        </a:defRPr>
                      </a:lvl3pPr>
                      <a:lvl4pPr marL="1600200" indent="-228600">
                        <a:spcBef>
                          <a:spcPct val="20000"/>
                        </a:spcBef>
                        <a:buFont typeface="Wingdings" pitchFamily="2" charset="2"/>
                        <a:defRPr kumimoji="1">
                          <a:solidFill>
                            <a:srgbClr val="CC0000"/>
                          </a:solidFill>
                          <a:latin typeface="Times New Roman" panose="02020603050405020304" pitchFamily="18" charset="0"/>
                          <a:ea typeface="新細明體" panose="02020500000000000000" pitchFamily="18" charset="-120"/>
                        </a:defRPr>
                      </a:lvl4pPr>
                      <a:lvl5pPr marL="2057400" indent="-228600">
                        <a:spcBef>
                          <a:spcPct val="20000"/>
                        </a:spcBef>
                        <a:defRPr kumimoji="1">
                          <a:solidFill>
                            <a:schemeClr val="folHlink"/>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endParaRPr kumimoji="1" lang="zh-TW" altLang="zh-TW" sz="2800" b="0" i="0" u="none" strike="noStrike" cap="none" normalizeH="0" baseline="0">
                        <a:ln>
                          <a:noFill/>
                        </a:ln>
                        <a:solidFill>
                          <a:srgbClr val="000099"/>
                        </a:solidFill>
                        <a:effectLst/>
                        <a:latin typeface="Times New Roman" panose="02020603050405020304" pitchFamily="18" charset="0"/>
                        <a:ea typeface="標楷體" panose="03000509000000000000" pitchFamily="49" charset="-120"/>
                      </a:endParaRPr>
                    </a:p>
                  </a:txBody>
                  <a:tcPr marT="45726" marB="45726" horzOverflow="overflow">
                    <a:lnL w="28575"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30000"/>
                        </a:spcBef>
                        <a:buClr>
                          <a:schemeClr val="accent2"/>
                        </a:buClr>
                        <a:buFont typeface="Wingdings" pitchFamily="2" charset="2"/>
                        <a:defRPr kumimoji="1" sz="2800">
                          <a:solidFill>
                            <a:srgbClr val="000099"/>
                          </a:solidFill>
                          <a:latin typeface="Times New Roman" panose="02020603050405020304" pitchFamily="18" charset="0"/>
                          <a:ea typeface="標楷體" panose="03000509000000000000" pitchFamily="49" charset="-120"/>
                        </a:defRPr>
                      </a:lvl1pPr>
                      <a:lvl2pPr marL="742950" indent="-285750">
                        <a:spcBef>
                          <a:spcPct val="20000"/>
                        </a:spcBef>
                        <a:buClr>
                          <a:schemeClr val="hlink"/>
                        </a:buClr>
                        <a:buFont typeface="Webdings" pitchFamily="2" charset="2"/>
                        <a:defRPr kumimoji="1" sz="24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Font typeface="Wingdings" pitchFamily="2" charset="2"/>
                        <a:defRPr kumimoji="1" sz="2000">
                          <a:solidFill>
                            <a:schemeClr val="folHlink"/>
                          </a:solidFill>
                          <a:latin typeface="Times New Roman" panose="02020603050405020304" pitchFamily="18" charset="0"/>
                          <a:ea typeface="新細明體" panose="02020500000000000000" pitchFamily="18" charset="-120"/>
                        </a:defRPr>
                      </a:lvl3pPr>
                      <a:lvl4pPr marL="1600200" indent="-228600">
                        <a:spcBef>
                          <a:spcPct val="20000"/>
                        </a:spcBef>
                        <a:buFont typeface="Wingdings" pitchFamily="2" charset="2"/>
                        <a:defRPr kumimoji="1">
                          <a:solidFill>
                            <a:srgbClr val="CC0000"/>
                          </a:solidFill>
                          <a:latin typeface="Times New Roman" panose="02020603050405020304" pitchFamily="18" charset="0"/>
                          <a:ea typeface="新細明體" panose="02020500000000000000" pitchFamily="18" charset="-120"/>
                        </a:defRPr>
                      </a:lvl4pPr>
                      <a:lvl5pPr marL="2057400" indent="-228600">
                        <a:spcBef>
                          <a:spcPct val="20000"/>
                        </a:spcBef>
                        <a:defRPr kumimoji="1">
                          <a:solidFill>
                            <a:schemeClr val="folHlink"/>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zh-TW" sz="2800" b="0" i="0" u="none" strike="noStrike" cap="none" normalizeH="0" baseline="0" dirty="0">
                          <a:ln>
                            <a:noFill/>
                          </a:ln>
                          <a:solidFill>
                            <a:srgbClr val="000099"/>
                          </a:solidFill>
                          <a:effectLst/>
                          <a:latin typeface="Times New Roman" panose="02020603050405020304" pitchFamily="18" charset="0"/>
                          <a:ea typeface="標楷體" panose="03000509000000000000" pitchFamily="49" charset="-120"/>
                        </a:rPr>
                        <a:t>	Internal</a:t>
                      </a:r>
                      <a:endParaRPr kumimoji="1" lang="zh-TW" altLang="en-US" sz="2800" b="0" i="0" u="none" strike="noStrike" cap="none" normalizeH="0" baseline="0" dirty="0">
                        <a:ln>
                          <a:noFill/>
                        </a:ln>
                        <a:solidFill>
                          <a:srgbClr val="000099"/>
                        </a:solidFill>
                        <a:effectLst/>
                        <a:latin typeface="Times New Roman" panose="02020603050405020304" pitchFamily="18" charset="0"/>
                        <a:ea typeface="標楷體" panose="03000509000000000000" pitchFamily="49" charset="-120"/>
                      </a:endParaRPr>
                    </a:p>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zh-TW" sz="2800" b="0" i="0" u="none" strike="noStrike" cap="none" normalizeH="0" baseline="0" dirty="0">
                          <a:ln>
                            <a:noFill/>
                          </a:ln>
                          <a:solidFill>
                            <a:srgbClr val="000099"/>
                          </a:solidFill>
                          <a:effectLst/>
                          <a:latin typeface="Times New Roman" panose="02020603050405020304" pitchFamily="18" charset="0"/>
                          <a:ea typeface="標楷體" panose="03000509000000000000" pitchFamily="49" charset="-120"/>
                        </a:rPr>
                        <a:t>External</a:t>
                      </a:r>
                      <a:endParaRPr kumimoji="1" lang="zh-TW" altLang="en-US" sz="2800" b="0" i="0" u="none" strike="noStrike" cap="none" normalizeH="0" baseline="0" dirty="0">
                        <a:ln>
                          <a:noFill/>
                        </a:ln>
                        <a:solidFill>
                          <a:srgbClr val="000099"/>
                        </a:solidFill>
                        <a:effectLst/>
                        <a:latin typeface="Times New Roman" panose="02020603050405020304" pitchFamily="18" charset="0"/>
                        <a:ea typeface="標楷體" panose="03000509000000000000" pitchFamily="49" charset="-120"/>
                      </a:endParaRPr>
                    </a:p>
                  </a:txBody>
                  <a:tcPr marT="45726" marB="45726"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a:noFill/>
                    </a:lnBlToTr>
                    <a:noFill/>
                  </a:tcPr>
                </a:tc>
                <a:tc>
                  <a:txBody>
                    <a:bodyPr/>
                    <a:lstStyle>
                      <a:lvl1pPr marL="533400" indent="-533400">
                        <a:spcBef>
                          <a:spcPct val="30000"/>
                        </a:spcBef>
                        <a:buClr>
                          <a:schemeClr val="accent2"/>
                        </a:buClr>
                        <a:buFont typeface="Wingdings" pitchFamily="2" charset="2"/>
                        <a:defRPr kumimoji="1" sz="2800">
                          <a:solidFill>
                            <a:srgbClr val="000099"/>
                          </a:solidFill>
                          <a:latin typeface="Times New Roman" panose="02020603050405020304" pitchFamily="18" charset="0"/>
                          <a:ea typeface="標楷體" panose="03000509000000000000" pitchFamily="49" charset="-120"/>
                        </a:defRPr>
                      </a:lvl1pPr>
                      <a:lvl2pPr marL="742950" indent="-285750">
                        <a:spcBef>
                          <a:spcPct val="20000"/>
                        </a:spcBef>
                        <a:buClr>
                          <a:schemeClr val="hlink"/>
                        </a:buClr>
                        <a:buFont typeface="Webdings" pitchFamily="2" charset="2"/>
                        <a:defRPr kumimoji="1" sz="24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Font typeface="Wingdings" pitchFamily="2" charset="2"/>
                        <a:defRPr kumimoji="1" sz="2000">
                          <a:solidFill>
                            <a:schemeClr val="folHlink"/>
                          </a:solidFill>
                          <a:latin typeface="Times New Roman" panose="02020603050405020304" pitchFamily="18" charset="0"/>
                          <a:ea typeface="新細明體" panose="02020500000000000000" pitchFamily="18" charset="-120"/>
                        </a:defRPr>
                      </a:lvl3pPr>
                      <a:lvl4pPr marL="1600200" indent="-228600">
                        <a:spcBef>
                          <a:spcPct val="20000"/>
                        </a:spcBef>
                        <a:buFont typeface="Wingdings" pitchFamily="2" charset="2"/>
                        <a:defRPr kumimoji="1">
                          <a:solidFill>
                            <a:srgbClr val="CC0000"/>
                          </a:solidFill>
                          <a:latin typeface="Times New Roman" panose="02020603050405020304" pitchFamily="18" charset="0"/>
                          <a:ea typeface="新細明體" panose="02020500000000000000" pitchFamily="18" charset="-120"/>
                        </a:defRPr>
                      </a:lvl4pPr>
                      <a:lvl5pPr marL="2057400" indent="-228600">
                        <a:spcBef>
                          <a:spcPct val="20000"/>
                        </a:spcBef>
                        <a:defRPr kumimoji="1">
                          <a:solidFill>
                            <a:schemeClr val="folHlink"/>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9pPr>
                    </a:lstStyle>
                    <a:p>
                      <a:pPr marL="533400" marR="0" lvl="0" indent="-533400" algn="l" defTabSz="914400" rtl="0" eaLnBrk="1" fontAlgn="base" latinLnBrk="0" hangingPunct="1">
                        <a:lnSpc>
                          <a:spcPct val="100000"/>
                        </a:lnSpc>
                        <a:spcBef>
                          <a:spcPct val="30000"/>
                        </a:spcBef>
                        <a:spcAft>
                          <a:spcPct val="0"/>
                        </a:spcAft>
                        <a:buClr>
                          <a:schemeClr val="accent2"/>
                        </a:buClr>
                        <a:buSzTx/>
                        <a:buFont typeface="Wingdings" pitchFamily="2" charset="2"/>
                        <a:buAutoNum type="arabicPeriod"/>
                        <a:tabLst/>
                      </a:pPr>
                      <a:r>
                        <a:rPr kumimoji="1" lang="en-US" altLang="zh-TW" sz="2800" b="0" i="0" u="none" strike="noStrike" cap="none" normalizeH="0" baseline="0">
                          <a:ln>
                            <a:noFill/>
                          </a:ln>
                          <a:solidFill>
                            <a:srgbClr val="000099"/>
                          </a:solidFill>
                          <a:effectLst/>
                          <a:latin typeface="Times New Roman" panose="02020603050405020304" pitchFamily="18" charset="0"/>
                          <a:ea typeface="標楷體" panose="03000509000000000000" pitchFamily="49" charset="-120"/>
                        </a:rPr>
                        <a:t>…</a:t>
                      </a:r>
                    </a:p>
                    <a:p>
                      <a:pPr marL="533400" marR="0" lvl="0" indent="-533400" algn="l" defTabSz="914400" rtl="0" eaLnBrk="1" fontAlgn="base" latinLnBrk="0" hangingPunct="1">
                        <a:lnSpc>
                          <a:spcPct val="100000"/>
                        </a:lnSpc>
                        <a:spcBef>
                          <a:spcPct val="30000"/>
                        </a:spcBef>
                        <a:spcAft>
                          <a:spcPct val="0"/>
                        </a:spcAft>
                        <a:buClr>
                          <a:schemeClr val="accent2"/>
                        </a:buClr>
                        <a:buSzTx/>
                        <a:buFont typeface="Wingdings" pitchFamily="2" charset="2"/>
                        <a:buAutoNum type="arabicPeriod"/>
                        <a:tabLst/>
                      </a:pPr>
                      <a:r>
                        <a:rPr kumimoji="1" lang="en-US" altLang="zh-TW" sz="2800" b="0" i="0" u="none" strike="noStrike" cap="none" normalizeH="0" baseline="0">
                          <a:ln>
                            <a:noFill/>
                          </a:ln>
                          <a:solidFill>
                            <a:srgbClr val="000099"/>
                          </a:solidFill>
                          <a:effectLst/>
                          <a:latin typeface="Times New Roman" panose="02020603050405020304" pitchFamily="18" charset="0"/>
                          <a:ea typeface="標楷體" panose="03000509000000000000" pitchFamily="49" charset="-120"/>
                        </a:rPr>
                        <a: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lvl1pPr marL="533400" indent="-533400">
                        <a:spcBef>
                          <a:spcPct val="30000"/>
                        </a:spcBef>
                        <a:buClr>
                          <a:schemeClr val="accent2"/>
                        </a:buClr>
                        <a:buFont typeface="Wingdings" pitchFamily="2" charset="2"/>
                        <a:defRPr kumimoji="1" sz="2800">
                          <a:solidFill>
                            <a:srgbClr val="000099"/>
                          </a:solidFill>
                          <a:latin typeface="Times New Roman" panose="02020603050405020304" pitchFamily="18" charset="0"/>
                          <a:ea typeface="標楷體" panose="03000509000000000000" pitchFamily="49" charset="-120"/>
                        </a:defRPr>
                      </a:lvl1pPr>
                      <a:lvl2pPr marL="742950" indent="-285750">
                        <a:spcBef>
                          <a:spcPct val="20000"/>
                        </a:spcBef>
                        <a:buClr>
                          <a:schemeClr val="hlink"/>
                        </a:buClr>
                        <a:buFont typeface="Webdings" pitchFamily="2" charset="2"/>
                        <a:defRPr kumimoji="1" sz="24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Font typeface="Wingdings" pitchFamily="2" charset="2"/>
                        <a:defRPr kumimoji="1" sz="2000">
                          <a:solidFill>
                            <a:schemeClr val="folHlink"/>
                          </a:solidFill>
                          <a:latin typeface="Times New Roman" panose="02020603050405020304" pitchFamily="18" charset="0"/>
                          <a:ea typeface="新細明體" panose="02020500000000000000" pitchFamily="18" charset="-120"/>
                        </a:defRPr>
                      </a:lvl3pPr>
                      <a:lvl4pPr marL="1600200" indent="-228600">
                        <a:spcBef>
                          <a:spcPct val="20000"/>
                        </a:spcBef>
                        <a:buFont typeface="Wingdings" pitchFamily="2" charset="2"/>
                        <a:defRPr kumimoji="1">
                          <a:solidFill>
                            <a:srgbClr val="CC0000"/>
                          </a:solidFill>
                          <a:latin typeface="Times New Roman" panose="02020603050405020304" pitchFamily="18" charset="0"/>
                          <a:ea typeface="新細明體" panose="02020500000000000000" pitchFamily="18" charset="-120"/>
                        </a:defRPr>
                      </a:lvl4pPr>
                      <a:lvl5pPr marL="2057400" indent="-228600">
                        <a:spcBef>
                          <a:spcPct val="20000"/>
                        </a:spcBef>
                        <a:defRPr kumimoji="1">
                          <a:solidFill>
                            <a:schemeClr val="folHlink"/>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9pPr>
                    </a:lstStyle>
                    <a:p>
                      <a:pPr marL="533400" marR="0" lvl="0" indent="-533400" algn="l" defTabSz="914400" rtl="0" eaLnBrk="1" fontAlgn="base" latinLnBrk="0" hangingPunct="1">
                        <a:lnSpc>
                          <a:spcPct val="100000"/>
                        </a:lnSpc>
                        <a:spcBef>
                          <a:spcPct val="30000"/>
                        </a:spcBef>
                        <a:spcAft>
                          <a:spcPct val="0"/>
                        </a:spcAft>
                        <a:buClr>
                          <a:schemeClr val="accent2"/>
                        </a:buClr>
                        <a:buSzTx/>
                        <a:buFont typeface="Wingdings" pitchFamily="2" charset="2"/>
                        <a:buAutoNum type="arabicPeriod"/>
                        <a:tabLst/>
                      </a:pPr>
                      <a:r>
                        <a:rPr kumimoji="1" lang="en-US" altLang="zh-TW" sz="2800" b="0" i="0" u="none" strike="noStrike" cap="none" normalizeH="0" baseline="0">
                          <a:ln>
                            <a:noFill/>
                          </a:ln>
                          <a:solidFill>
                            <a:srgbClr val="000099"/>
                          </a:solidFill>
                          <a:effectLst/>
                          <a:latin typeface="Times New Roman" panose="02020603050405020304" pitchFamily="18" charset="0"/>
                          <a:ea typeface="標楷體" panose="03000509000000000000" pitchFamily="49" charset="-120"/>
                        </a:rPr>
                        <a:t>…</a:t>
                      </a:r>
                    </a:p>
                    <a:p>
                      <a:pPr marL="533400" marR="0" lvl="0" indent="-533400" algn="l" defTabSz="914400" rtl="0" eaLnBrk="1" fontAlgn="base" latinLnBrk="0" hangingPunct="1">
                        <a:lnSpc>
                          <a:spcPct val="100000"/>
                        </a:lnSpc>
                        <a:spcBef>
                          <a:spcPct val="30000"/>
                        </a:spcBef>
                        <a:spcAft>
                          <a:spcPct val="0"/>
                        </a:spcAft>
                        <a:buClr>
                          <a:schemeClr val="accent2"/>
                        </a:buClr>
                        <a:buSzTx/>
                        <a:buFont typeface="Wingdings" pitchFamily="2" charset="2"/>
                        <a:buAutoNum type="arabicPeriod"/>
                        <a:tabLst/>
                      </a:pPr>
                      <a:r>
                        <a:rPr kumimoji="1" lang="en-US" altLang="zh-TW" sz="2800" b="0" i="0" u="none" strike="noStrike" cap="none" normalizeH="0" baseline="0">
                          <a:ln>
                            <a:noFill/>
                          </a:ln>
                          <a:solidFill>
                            <a:srgbClr val="000099"/>
                          </a:solidFill>
                          <a:effectLst/>
                          <a:latin typeface="Times New Roman" panose="02020603050405020304" pitchFamily="18" charset="0"/>
                          <a:ea typeface="標楷體" panose="03000509000000000000" pitchFamily="49" charset="-120"/>
                        </a:rPr>
                        <a:t>…</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r>
              <a:tr h="1159025">
                <a:tc>
                  <a:txBody>
                    <a:bodyPr/>
                    <a:lstStyle>
                      <a:lvl1pPr>
                        <a:spcBef>
                          <a:spcPct val="30000"/>
                        </a:spcBef>
                        <a:buClr>
                          <a:schemeClr val="accent2"/>
                        </a:buClr>
                        <a:buFont typeface="Wingdings" pitchFamily="2" charset="2"/>
                        <a:defRPr kumimoji="1" sz="2800">
                          <a:solidFill>
                            <a:srgbClr val="000099"/>
                          </a:solidFill>
                          <a:latin typeface="Times New Roman" panose="02020603050405020304" pitchFamily="18" charset="0"/>
                          <a:ea typeface="標楷體" panose="03000509000000000000" pitchFamily="49" charset="-120"/>
                        </a:defRPr>
                      </a:lvl1pPr>
                      <a:lvl2pPr marL="742950" indent="-285750">
                        <a:spcBef>
                          <a:spcPct val="20000"/>
                        </a:spcBef>
                        <a:buClr>
                          <a:schemeClr val="hlink"/>
                        </a:buClr>
                        <a:buFont typeface="Webdings" pitchFamily="2" charset="2"/>
                        <a:defRPr kumimoji="1" sz="24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Font typeface="Wingdings" pitchFamily="2" charset="2"/>
                        <a:defRPr kumimoji="1" sz="2000">
                          <a:solidFill>
                            <a:schemeClr val="folHlink"/>
                          </a:solidFill>
                          <a:latin typeface="Times New Roman" panose="02020603050405020304" pitchFamily="18" charset="0"/>
                          <a:ea typeface="新細明體" panose="02020500000000000000" pitchFamily="18" charset="-120"/>
                        </a:defRPr>
                      </a:lvl3pPr>
                      <a:lvl4pPr marL="1600200" indent="-228600">
                        <a:spcBef>
                          <a:spcPct val="20000"/>
                        </a:spcBef>
                        <a:buFont typeface="Wingdings" pitchFamily="2" charset="2"/>
                        <a:defRPr kumimoji="1">
                          <a:solidFill>
                            <a:srgbClr val="CC0000"/>
                          </a:solidFill>
                          <a:latin typeface="Times New Roman" panose="02020603050405020304" pitchFamily="18" charset="0"/>
                          <a:ea typeface="新細明體" panose="02020500000000000000" pitchFamily="18" charset="-120"/>
                        </a:defRPr>
                      </a:lvl4pPr>
                      <a:lvl5pPr marL="2057400" indent="-228600">
                        <a:spcBef>
                          <a:spcPct val="20000"/>
                        </a:spcBef>
                        <a:defRPr kumimoji="1">
                          <a:solidFill>
                            <a:schemeClr val="folHlink"/>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zh-TW" sz="2800" b="0" i="0" u="none" strike="noStrike" cap="none" normalizeH="0" baseline="0" dirty="0" err="1">
                          <a:ln>
                            <a:noFill/>
                          </a:ln>
                          <a:solidFill>
                            <a:srgbClr val="000099"/>
                          </a:solidFill>
                          <a:effectLst/>
                          <a:latin typeface="Times New Roman" panose="02020603050405020304" pitchFamily="18" charset="0"/>
                          <a:ea typeface="標楷體" panose="03000509000000000000" pitchFamily="49" charset="-120"/>
                        </a:rPr>
                        <a:t>Oppor-tunity</a:t>
                      </a:r>
                      <a:endParaRPr kumimoji="1" lang="zh-TW" altLang="en-US" sz="2800" b="0" i="0" u="none" strike="noStrike" cap="none" normalizeH="0" baseline="0" dirty="0">
                        <a:ln>
                          <a:noFill/>
                        </a:ln>
                        <a:solidFill>
                          <a:srgbClr val="000099"/>
                        </a:solidFill>
                        <a:effectLst/>
                        <a:latin typeface="Times New Roman" panose="02020603050405020304" pitchFamily="18" charset="0"/>
                        <a:ea typeface="標楷體" panose="03000509000000000000" pitchFamily="49" charset="-120"/>
                      </a:endParaRP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marL="533400" indent="-533400">
                        <a:spcBef>
                          <a:spcPct val="30000"/>
                        </a:spcBef>
                        <a:buClr>
                          <a:schemeClr val="accent2"/>
                        </a:buClr>
                        <a:buFont typeface="Wingdings" pitchFamily="2" charset="2"/>
                        <a:defRPr kumimoji="1" sz="2800">
                          <a:solidFill>
                            <a:srgbClr val="000099"/>
                          </a:solidFill>
                          <a:latin typeface="Times New Roman" panose="02020603050405020304" pitchFamily="18" charset="0"/>
                          <a:ea typeface="標楷體" panose="03000509000000000000" pitchFamily="49" charset="-120"/>
                        </a:defRPr>
                      </a:lvl1pPr>
                      <a:lvl2pPr marL="742950" indent="-285750">
                        <a:spcBef>
                          <a:spcPct val="20000"/>
                        </a:spcBef>
                        <a:buClr>
                          <a:schemeClr val="hlink"/>
                        </a:buClr>
                        <a:buFont typeface="Webdings" pitchFamily="2" charset="2"/>
                        <a:defRPr kumimoji="1" sz="24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Font typeface="Wingdings" pitchFamily="2" charset="2"/>
                        <a:defRPr kumimoji="1" sz="2000">
                          <a:solidFill>
                            <a:schemeClr val="folHlink"/>
                          </a:solidFill>
                          <a:latin typeface="Times New Roman" panose="02020603050405020304" pitchFamily="18" charset="0"/>
                          <a:ea typeface="新細明體" panose="02020500000000000000" pitchFamily="18" charset="-120"/>
                        </a:defRPr>
                      </a:lvl3pPr>
                      <a:lvl4pPr marL="1600200" indent="-228600">
                        <a:spcBef>
                          <a:spcPct val="20000"/>
                        </a:spcBef>
                        <a:buFont typeface="Wingdings" pitchFamily="2" charset="2"/>
                        <a:defRPr kumimoji="1">
                          <a:solidFill>
                            <a:srgbClr val="CC0000"/>
                          </a:solidFill>
                          <a:latin typeface="Times New Roman" panose="02020603050405020304" pitchFamily="18" charset="0"/>
                          <a:ea typeface="新細明體" panose="02020500000000000000" pitchFamily="18" charset="-120"/>
                        </a:defRPr>
                      </a:lvl4pPr>
                      <a:lvl5pPr marL="2057400" indent="-228600">
                        <a:spcBef>
                          <a:spcPct val="20000"/>
                        </a:spcBef>
                        <a:defRPr kumimoji="1">
                          <a:solidFill>
                            <a:schemeClr val="folHlink"/>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9pPr>
                    </a:lstStyle>
                    <a:p>
                      <a:pPr marL="533400" marR="0" lvl="0" indent="-533400" algn="l" defTabSz="914400" rtl="0" eaLnBrk="1" fontAlgn="base" latinLnBrk="0" hangingPunct="1">
                        <a:lnSpc>
                          <a:spcPct val="100000"/>
                        </a:lnSpc>
                        <a:spcBef>
                          <a:spcPct val="30000"/>
                        </a:spcBef>
                        <a:spcAft>
                          <a:spcPct val="0"/>
                        </a:spcAft>
                        <a:buClr>
                          <a:schemeClr val="accent2"/>
                        </a:buClr>
                        <a:buSzTx/>
                        <a:buFont typeface="Wingdings" pitchFamily="2" charset="2"/>
                        <a:buAutoNum type="arabicPeriod"/>
                        <a:tabLst/>
                      </a:pPr>
                      <a:r>
                        <a:rPr kumimoji="1" lang="en-US" altLang="zh-TW" sz="2800" b="0" i="0" u="none" strike="noStrike" cap="none" normalizeH="0" baseline="0">
                          <a:ln>
                            <a:noFill/>
                          </a:ln>
                          <a:solidFill>
                            <a:srgbClr val="000099"/>
                          </a:solidFill>
                          <a:effectLst/>
                          <a:latin typeface="Times New Roman" panose="02020603050405020304" pitchFamily="18" charset="0"/>
                          <a:ea typeface="標楷體" panose="03000509000000000000" pitchFamily="49" charset="-120"/>
                        </a:rPr>
                        <a:t>…</a:t>
                      </a:r>
                    </a:p>
                    <a:p>
                      <a:pPr marL="533400" marR="0" lvl="0" indent="-533400" algn="l" defTabSz="914400" rtl="0" eaLnBrk="1" fontAlgn="base" latinLnBrk="0" hangingPunct="1">
                        <a:lnSpc>
                          <a:spcPct val="100000"/>
                        </a:lnSpc>
                        <a:spcBef>
                          <a:spcPct val="30000"/>
                        </a:spcBef>
                        <a:spcAft>
                          <a:spcPct val="0"/>
                        </a:spcAft>
                        <a:buClr>
                          <a:schemeClr val="accent2"/>
                        </a:buClr>
                        <a:buSzTx/>
                        <a:buFont typeface="Wingdings" pitchFamily="2" charset="2"/>
                        <a:buAutoNum type="arabicPeriod"/>
                        <a:tabLst/>
                      </a:pPr>
                      <a:r>
                        <a:rPr kumimoji="1" lang="en-US" altLang="zh-TW" sz="2800" b="0" i="0" u="none" strike="noStrike" cap="none" normalizeH="0" baseline="0">
                          <a:ln>
                            <a:noFill/>
                          </a:ln>
                          <a:solidFill>
                            <a:srgbClr val="000099"/>
                          </a:solidFill>
                          <a:effectLst/>
                          <a:latin typeface="Times New Roman" panose="02020603050405020304" pitchFamily="18" charset="0"/>
                          <a:ea typeface="標楷體" panose="03000509000000000000" pitchFamily="49" charset="-120"/>
                        </a:rPr>
                        <a: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30000"/>
                        </a:spcBef>
                        <a:buClr>
                          <a:schemeClr val="accent2"/>
                        </a:buClr>
                        <a:buFont typeface="Wingdings" pitchFamily="2" charset="2"/>
                        <a:defRPr kumimoji="1" sz="2800">
                          <a:solidFill>
                            <a:srgbClr val="000099"/>
                          </a:solidFill>
                          <a:latin typeface="Times New Roman" panose="02020603050405020304" pitchFamily="18" charset="0"/>
                          <a:ea typeface="標楷體" panose="03000509000000000000" pitchFamily="49" charset="-120"/>
                        </a:defRPr>
                      </a:lvl1pPr>
                      <a:lvl2pPr marL="742950" indent="-285750">
                        <a:spcBef>
                          <a:spcPct val="20000"/>
                        </a:spcBef>
                        <a:buClr>
                          <a:schemeClr val="hlink"/>
                        </a:buClr>
                        <a:buFont typeface="Webdings" pitchFamily="2" charset="2"/>
                        <a:defRPr kumimoji="1" sz="24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Font typeface="Wingdings" pitchFamily="2" charset="2"/>
                        <a:defRPr kumimoji="1" sz="2000">
                          <a:solidFill>
                            <a:schemeClr val="folHlink"/>
                          </a:solidFill>
                          <a:latin typeface="Times New Roman" panose="02020603050405020304" pitchFamily="18" charset="0"/>
                          <a:ea typeface="新細明體" panose="02020500000000000000" pitchFamily="18" charset="-120"/>
                        </a:defRPr>
                      </a:lvl3pPr>
                      <a:lvl4pPr marL="1600200" indent="-228600">
                        <a:spcBef>
                          <a:spcPct val="20000"/>
                        </a:spcBef>
                        <a:buFont typeface="Wingdings" pitchFamily="2" charset="2"/>
                        <a:defRPr kumimoji="1">
                          <a:solidFill>
                            <a:srgbClr val="CC0000"/>
                          </a:solidFill>
                          <a:latin typeface="Times New Roman" panose="02020603050405020304" pitchFamily="18" charset="0"/>
                          <a:ea typeface="新細明體" panose="02020500000000000000" pitchFamily="18" charset="-120"/>
                        </a:defRPr>
                      </a:lvl4pPr>
                      <a:lvl5pPr marL="2057400" indent="-228600">
                        <a:spcBef>
                          <a:spcPct val="20000"/>
                        </a:spcBef>
                        <a:defRPr kumimoji="1">
                          <a:solidFill>
                            <a:schemeClr val="folHlink"/>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9p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zh-TW" sz="2800" b="0" i="0" u="none" strike="noStrike" cap="none" normalizeH="0" baseline="0" dirty="0">
                          <a:ln>
                            <a:noFill/>
                          </a:ln>
                          <a:solidFill>
                            <a:schemeClr val="bg1"/>
                          </a:solidFill>
                          <a:effectLst/>
                          <a:latin typeface="Times New Roman" panose="02020603050405020304" pitchFamily="18" charset="0"/>
                          <a:ea typeface="標楷體" panose="03000509000000000000" pitchFamily="49" charset="-120"/>
                        </a:rPr>
                        <a:t>ST</a:t>
                      </a:r>
                    </a:p>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zh-TW" sz="2800" b="0" i="0" u="none" strike="noStrike" cap="none" normalizeH="0" baseline="0" dirty="0">
                          <a:ln>
                            <a:noFill/>
                          </a:ln>
                          <a:solidFill>
                            <a:schemeClr val="bg1"/>
                          </a:solidFill>
                          <a:effectLst/>
                          <a:latin typeface="Times New Roman" panose="02020603050405020304" pitchFamily="18" charset="0"/>
                          <a:ea typeface="標楷體" panose="03000509000000000000" pitchFamily="49" charset="-120"/>
                        </a:rPr>
                        <a:t>Attack</a:t>
                      </a:r>
                      <a:endParaRPr kumimoji="1" lang="zh-TW" altLang="en-US" sz="2800" b="0" i="0" u="none" strike="noStrike" cap="none" normalizeH="0" baseline="0" dirty="0">
                        <a:ln>
                          <a:noFill/>
                        </a:ln>
                        <a:solidFill>
                          <a:schemeClr val="bg1"/>
                        </a:solidFill>
                        <a:effectLst/>
                        <a:latin typeface="Times New Roman" panose="02020603050405020304" pitchFamily="18" charset="0"/>
                        <a:ea typeface="標楷體" panose="03000509000000000000" pitchFamily="49" charset="-12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lvl1pPr>
                        <a:spcBef>
                          <a:spcPct val="30000"/>
                        </a:spcBef>
                        <a:buClr>
                          <a:schemeClr val="accent2"/>
                        </a:buClr>
                        <a:buFont typeface="Wingdings" pitchFamily="2" charset="2"/>
                        <a:defRPr kumimoji="1" sz="2800">
                          <a:solidFill>
                            <a:srgbClr val="000099"/>
                          </a:solidFill>
                          <a:latin typeface="Times New Roman" panose="02020603050405020304" pitchFamily="18" charset="0"/>
                          <a:ea typeface="標楷體" panose="03000509000000000000" pitchFamily="49" charset="-120"/>
                        </a:defRPr>
                      </a:lvl1pPr>
                      <a:lvl2pPr marL="742950" indent="-285750">
                        <a:spcBef>
                          <a:spcPct val="20000"/>
                        </a:spcBef>
                        <a:buClr>
                          <a:schemeClr val="hlink"/>
                        </a:buClr>
                        <a:buFont typeface="Webdings" pitchFamily="2" charset="2"/>
                        <a:defRPr kumimoji="1" sz="24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Font typeface="Wingdings" pitchFamily="2" charset="2"/>
                        <a:defRPr kumimoji="1" sz="2000">
                          <a:solidFill>
                            <a:schemeClr val="folHlink"/>
                          </a:solidFill>
                          <a:latin typeface="Times New Roman" panose="02020603050405020304" pitchFamily="18" charset="0"/>
                          <a:ea typeface="新細明體" panose="02020500000000000000" pitchFamily="18" charset="-120"/>
                        </a:defRPr>
                      </a:lvl3pPr>
                      <a:lvl4pPr marL="1600200" indent="-228600">
                        <a:spcBef>
                          <a:spcPct val="20000"/>
                        </a:spcBef>
                        <a:buFont typeface="Wingdings" pitchFamily="2" charset="2"/>
                        <a:defRPr kumimoji="1">
                          <a:solidFill>
                            <a:srgbClr val="CC0000"/>
                          </a:solidFill>
                          <a:latin typeface="Times New Roman" panose="02020603050405020304" pitchFamily="18" charset="0"/>
                          <a:ea typeface="新細明體" panose="02020500000000000000" pitchFamily="18" charset="-120"/>
                        </a:defRPr>
                      </a:lvl4pPr>
                      <a:lvl5pPr marL="2057400" indent="-228600">
                        <a:spcBef>
                          <a:spcPct val="20000"/>
                        </a:spcBef>
                        <a:defRPr kumimoji="1">
                          <a:solidFill>
                            <a:schemeClr val="folHlink"/>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9p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zh-TW" sz="2800" b="0" i="0" u="none" strike="noStrike" cap="none" normalizeH="0" baseline="0" dirty="0">
                          <a:ln>
                            <a:noFill/>
                          </a:ln>
                          <a:solidFill>
                            <a:srgbClr val="FFFFFF"/>
                          </a:solidFill>
                          <a:effectLst/>
                          <a:latin typeface="Times New Roman" panose="02020603050405020304" pitchFamily="18" charset="0"/>
                          <a:ea typeface="標楷體" panose="03000509000000000000" pitchFamily="49" charset="-120"/>
                        </a:rPr>
                        <a:t>WO</a:t>
                      </a:r>
                    </a:p>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zh-TW" sz="2800" b="0" i="0" u="none" strike="noStrike" cap="none" normalizeH="0" baseline="0" dirty="0">
                          <a:ln>
                            <a:noFill/>
                          </a:ln>
                          <a:solidFill>
                            <a:srgbClr val="FFFFFF"/>
                          </a:solidFill>
                          <a:effectLst/>
                          <a:latin typeface="Times New Roman" panose="02020603050405020304" pitchFamily="18" charset="0"/>
                          <a:ea typeface="標楷體" panose="03000509000000000000" pitchFamily="49" charset="-120"/>
                        </a:rPr>
                        <a:t>reinforce</a:t>
                      </a:r>
                      <a:endParaRPr kumimoji="1" lang="zh-TW" altLang="en-US" sz="2800" b="0" i="0" u="none" strike="noStrike" cap="none" normalizeH="0" baseline="0" dirty="0">
                        <a:ln>
                          <a:noFill/>
                        </a:ln>
                        <a:solidFill>
                          <a:srgbClr val="FFFFFF"/>
                        </a:solidFill>
                        <a:effectLst/>
                        <a:latin typeface="Times New Roman" panose="02020603050405020304" pitchFamily="18" charset="0"/>
                        <a:ea typeface="標楷體" panose="03000509000000000000" pitchFamily="49" charset="-120"/>
                      </a:endParaRPr>
                    </a:p>
                  </a:txBody>
                  <a:tcPr marT="45726" marB="4572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solidFill>
                  </a:tcPr>
                </a:tc>
              </a:tr>
              <a:tr h="1151087">
                <a:tc>
                  <a:txBody>
                    <a:bodyPr/>
                    <a:lstStyle>
                      <a:lvl1pPr>
                        <a:spcBef>
                          <a:spcPct val="30000"/>
                        </a:spcBef>
                        <a:buClr>
                          <a:schemeClr val="accent2"/>
                        </a:buClr>
                        <a:buFont typeface="Wingdings" pitchFamily="2" charset="2"/>
                        <a:defRPr kumimoji="1" sz="2800">
                          <a:solidFill>
                            <a:srgbClr val="000099"/>
                          </a:solidFill>
                          <a:latin typeface="Times New Roman" panose="02020603050405020304" pitchFamily="18" charset="0"/>
                          <a:ea typeface="標楷體" panose="03000509000000000000" pitchFamily="49" charset="-120"/>
                        </a:defRPr>
                      </a:lvl1pPr>
                      <a:lvl2pPr marL="742950" indent="-285750">
                        <a:spcBef>
                          <a:spcPct val="20000"/>
                        </a:spcBef>
                        <a:buClr>
                          <a:schemeClr val="hlink"/>
                        </a:buClr>
                        <a:buFont typeface="Webdings" pitchFamily="2" charset="2"/>
                        <a:defRPr kumimoji="1" sz="24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Font typeface="Wingdings" pitchFamily="2" charset="2"/>
                        <a:defRPr kumimoji="1" sz="2000">
                          <a:solidFill>
                            <a:schemeClr val="folHlink"/>
                          </a:solidFill>
                          <a:latin typeface="Times New Roman" panose="02020603050405020304" pitchFamily="18" charset="0"/>
                          <a:ea typeface="新細明體" panose="02020500000000000000" pitchFamily="18" charset="-120"/>
                        </a:defRPr>
                      </a:lvl3pPr>
                      <a:lvl4pPr marL="1600200" indent="-228600">
                        <a:spcBef>
                          <a:spcPct val="20000"/>
                        </a:spcBef>
                        <a:buFont typeface="Wingdings" pitchFamily="2" charset="2"/>
                        <a:defRPr kumimoji="1">
                          <a:solidFill>
                            <a:srgbClr val="CC0000"/>
                          </a:solidFill>
                          <a:latin typeface="Times New Roman" panose="02020603050405020304" pitchFamily="18" charset="0"/>
                          <a:ea typeface="新細明體" panose="02020500000000000000" pitchFamily="18" charset="-120"/>
                        </a:defRPr>
                      </a:lvl4pPr>
                      <a:lvl5pPr marL="2057400" indent="-228600">
                        <a:spcBef>
                          <a:spcPct val="20000"/>
                        </a:spcBef>
                        <a:defRPr kumimoji="1">
                          <a:solidFill>
                            <a:schemeClr val="folHlink"/>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9pPr>
                    </a:lstStyle>
                    <a:p>
                      <a:pPr marL="0" marR="0" lvl="0" indent="0" algn="l"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zh-TW" sz="2800" b="0" i="0" u="none" strike="noStrike" cap="none" normalizeH="0" baseline="0" dirty="0">
                          <a:ln>
                            <a:noFill/>
                          </a:ln>
                          <a:solidFill>
                            <a:srgbClr val="000099"/>
                          </a:solidFill>
                          <a:effectLst/>
                          <a:latin typeface="Times New Roman" panose="02020603050405020304" pitchFamily="18" charset="0"/>
                          <a:ea typeface="標楷體" panose="03000509000000000000" pitchFamily="49" charset="-120"/>
                        </a:rPr>
                        <a:t>Threat</a:t>
                      </a:r>
                    </a:p>
                  </a:txBody>
                  <a:tcPr marT="45726" marB="45726"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marL="533400" indent="-533400">
                        <a:spcBef>
                          <a:spcPct val="30000"/>
                        </a:spcBef>
                        <a:buClr>
                          <a:schemeClr val="accent2"/>
                        </a:buClr>
                        <a:buFont typeface="Wingdings" pitchFamily="2" charset="2"/>
                        <a:defRPr kumimoji="1" sz="2800">
                          <a:solidFill>
                            <a:srgbClr val="000099"/>
                          </a:solidFill>
                          <a:latin typeface="Times New Roman" panose="02020603050405020304" pitchFamily="18" charset="0"/>
                          <a:ea typeface="標楷體" panose="03000509000000000000" pitchFamily="49" charset="-120"/>
                        </a:defRPr>
                      </a:lvl1pPr>
                      <a:lvl2pPr marL="742950" indent="-285750">
                        <a:spcBef>
                          <a:spcPct val="20000"/>
                        </a:spcBef>
                        <a:buClr>
                          <a:schemeClr val="hlink"/>
                        </a:buClr>
                        <a:buFont typeface="Webdings" pitchFamily="2" charset="2"/>
                        <a:defRPr kumimoji="1" sz="24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Font typeface="Wingdings" pitchFamily="2" charset="2"/>
                        <a:defRPr kumimoji="1" sz="2000">
                          <a:solidFill>
                            <a:schemeClr val="folHlink"/>
                          </a:solidFill>
                          <a:latin typeface="Times New Roman" panose="02020603050405020304" pitchFamily="18" charset="0"/>
                          <a:ea typeface="新細明體" panose="02020500000000000000" pitchFamily="18" charset="-120"/>
                        </a:defRPr>
                      </a:lvl3pPr>
                      <a:lvl4pPr marL="1600200" indent="-228600">
                        <a:spcBef>
                          <a:spcPct val="20000"/>
                        </a:spcBef>
                        <a:buFont typeface="Wingdings" pitchFamily="2" charset="2"/>
                        <a:defRPr kumimoji="1">
                          <a:solidFill>
                            <a:srgbClr val="CC0000"/>
                          </a:solidFill>
                          <a:latin typeface="Times New Roman" panose="02020603050405020304" pitchFamily="18" charset="0"/>
                          <a:ea typeface="新細明體" panose="02020500000000000000" pitchFamily="18" charset="-120"/>
                        </a:defRPr>
                      </a:lvl4pPr>
                      <a:lvl5pPr marL="2057400" indent="-228600">
                        <a:spcBef>
                          <a:spcPct val="20000"/>
                        </a:spcBef>
                        <a:defRPr kumimoji="1">
                          <a:solidFill>
                            <a:schemeClr val="folHlink"/>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9pPr>
                    </a:lstStyle>
                    <a:p>
                      <a:pPr marL="533400" marR="0" lvl="0" indent="-533400" algn="l" defTabSz="914400" rtl="0" eaLnBrk="1" fontAlgn="base" latinLnBrk="0" hangingPunct="1">
                        <a:lnSpc>
                          <a:spcPct val="100000"/>
                        </a:lnSpc>
                        <a:spcBef>
                          <a:spcPct val="30000"/>
                        </a:spcBef>
                        <a:spcAft>
                          <a:spcPct val="0"/>
                        </a:spcAft>
                        <a:buClr>
                          <a:schemeClr val="accent2"/>
                        </a:buClr>
                        <a:buSzTx/>
                        <a:buFont typeface="Wingdings" pitchFamily="2" charset="2"/>
                        <a:buAutoNum type="arabicPeriod"/>
                        <a:tabLst/>
                      </a:pPr>
                      <a:r>
                        <a:rPr kumimoji="1" lang="en-US" altLang="zh-TW" sz="2800" b="0" i="0" u="none" strike="noStrike" cap="none" normalizeH="0" baseline="0" dirty="0">
                          <a:ln>
                            <a:noFill/>
                          </a:ln>
                          <a:solidFill>
                            <a:srgbClr val="000099"/>
                          </a:solidFill>
                          <a:effectLst/>
                          <a:latin typeface="Times New Roman" panose="02020603050405020304" pitchFamily="18" charset="0"/>
                          <a:ea typeface="標楷體" panose="03000509000000000000" pitchFamily="49" charset="-120"/>
                        </a:rPr>
                        <a:t>…</a:t>
                      </a:r>
                    </a:p>
                    <a:p>
                      <a:pPr marL="533400" marR="0" lvl="0" indent="-533400" algn="l" defTabSz="914400" rtl="0" eaLnBrk="1" fontAlgn="base" latinLnBrk="0" hangingPunct="1">
                        <a:lnSpc>
                          <a:spcPct val="100000"/>
                        </a:lnSpc>
                        <a:spcBef>
                          <a:spcPct val="30000"/>
                        </a:spcBef>
                        <a:spcAft>
                          <a:spcPct val="0"/>
                        </a:spcAft>
                        <a:buClr>
                          <a:schemeClr val="accent2"/>
                        </a:buClr>
                        <a:buSzTx/>
                        <a:buFont typeface="Wingdings" pitchFamily="2" charset="2"/>
                        <a:buAutoNum type="arabicPeriod"/>
                        <a:tabLst/>
                      </a:pPr>
                      <a:r>
                        <a:rPr kumimoji="1" lang="en-US" altLang="zh-TW" sz="2800" b="0" i="0" u="none" strike="noStrike" cap="none" normalizeH="0" baseline="0" dirty="0">
                          <a:ln>
                            <a:noFill/>
                          </a:ln>
                          <a:solidFill>
                            <a:srgbClr val="000099"/>
                          </a:solidFill>
                          <a:effectLst/>
                          <a:latin typeface="Times New Roman" panose="02020603050405020304" pitchFamily="18" charset="0"/>
                          <a:ea typeface="標楷體" panose="03000509000000000000" pitchFamily="49" charset="-120"/>
                        </a:rPr>
                        <a: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30000"/>
                        </a:spcBef>
                        <a:buClr>
                          <a:schemeClr val="accent2"/>
                        </a:buClr>
                        <a:buFont typeface="Wingdings" pitchFamily="2" charset="2"/>
                        <a:defRPr kumimoji="1" sz="2800">
                          <a:solidFill>
                            <a:srgbClr val="000099"/>
                          </a:solidFill>
                          <a:latin typeface="Times New Roman" panose="02020603050405020304" pitchFamily="18" charset="0"/>
                          <a:ea typeface="標楷體" panose="03000509000000000000" pitchFamily="49" charset="-120"/>
                        </a:defRPr>
                      </a:lvl1pPr>
                      <a:lvl2pPr marL="742950" indent="-285750">
                        <a:spcBef>
                          <a:spcPct val="20000"/>
                        </a:spcBef>
                        <a:buClr>
                          <a:schemeClr val="hlink"/>
                        </a:buClr>
                        <a:buFont typeface="Webdings" pitchFamily="2" charset="2"/>
                        <a:defRPr kumimoji="1" sz="24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Font typeface="Wingdings" pitchFamily="2" charset="2"/>
                        <a:defRPr kumimoji="1" sz="2000">
                          <a:solidFill>
                            <a:schemeClr val="folHlink"/>
                          </a:solidFill>
                          <a:latin typeface="Times New Roman" panose="02020603050405020304" pitchFamily="18" charset="0"/>
                          <a:ea typeface="新細明體" panose="02020500000000000000" pitchFamily="18" charset="-120"/>
                        </a:defRPr>
                      </a:lvl3pPr>
                      <a:lvl4pPr marL="1600200" indent="-228600">
                        <a:spcBef>
                          <a:spcPct val="20000"/>
                        </a:spcBef>
                        <a:buFont typeface="Wingdings" pitchFamily="2" charset="2"/>
                        <a:defRPr kumimoji="1">
                          <a:solidFill>
                            <a:srgbClr val="CC0000"/>
                          </a:solidFill>
                          <a:latin typeface="Times New Roman" panose="02020603050405020304" pitchFamily="18" charset="0"/>
                          <a:ea typeface="新細明體" panose="02020500000000000000" pitchFamily="18" charset="-120"/>
                        </a:defRPr>
                      </a:lvl4pPr>
                      <a:lvl5pPr marL="2057400" indent="-228600">
                        <a:spcBef>
                          <a:spcPct val="20000"/>
                        </a:spcBef>
                        <a:defRPr kumimoji="1">
                          <a:solidFill>
                            <a:schemeClr val="folHlink"/>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9p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zh-TW" sz="2800" b="0" i="0" u="none" strike="noStrike" cap="none" normalizeH="0" baseline="0" dirty="0">
                          <a:ln>
                            <a:noFill/>
                          </a:ln>
                          <a:solidFill>
                            <a:srgbClr val="FFFFFF"/>
                          </a:solidFill>
                          <a:effectLst/>
                          <a:latin typeface="Times New Roman" panose="02020603050405020304" pitchFamily="18" charset="0"/>
                          <a:ea typeface="標楷體" panose="03000509000000000000" pitchFamily="49" charset="-120"/>
                        </a:rPr>
                        <a:t>ST</a:t>
                      </a:r>
                    </a:p>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zh-TW" sz="2800" b="0" i="0" u="none" strike="noStrike" cap="none" normalizeH="0" baseline="0" dirty="0">
                          <a:ln>
                            <a:noFill/>
                          </a:ln>
                          <a:solidFill>
                            <a:srgbClr val="FFFFFF"/>
                          </a:solidFill>
                          <a:effectLst/>
                          <a:latin typeface="Times New Roman" panose="02020603050405020304" pitchFamily="18" charset="0"/>
                          <a:ea typeface="標楷體" panose="03000509000000000000" pitchFamily="49" charset="-120"/>
                        </a:rPr>
                        <a:t>Defend</a:t>
                      </a: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lvl1pPr>
                        <a:spcBef>
                          <a:spcPct val="30000"/>
                        </a:spcBef>
                        <a:buClr>
                          <a:schemeClr val="accent2"/>
                        </a:buClr>
                        <a:buFont typeface="Wingdings" pitchFamily="2" charset="2"/>
                        <a:defRPr kumimoji="1" sz="2800">
                          <a:solidFill>
                            <a:srgbClr val="000099"/>
                          </a:solidFill>
                          <a:latin typeface="Times New Roman" panose="02020603050405020304" pitchFamily="18" charset="0"/>
                          <a:ea typeface="標楷體" panose="03000509000000000000" pitchFamily="49" charset="-120"/>
                        </a:defRPr>
                      </a:lvl1pPr>
                      <a:lvl2pPr marL="742950" indent="-285750">
                        <a:spcBef>
                          <a:spcPct val="20000"/>
                        </a:spcBef>
                        <a:buClr>
                          <a:schemeClr val="hlink"/>
                        </a:buClr>
                        <a:buFont typeface="Webdings" pitchFamily="2" charset="2"/>
                        <a:defRPr kumimoji="1" sz="24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Font typeface="Wingdings" pitchFamily="2" charset="2"/>
                        <a:defRPr kumimoji="1" sz="2000">
                          <a:solidFill>
                            <a:schemeClr val="folHlink"/>
                          </a:solidFill>
                          <a:latin typeface="Times New Roman" panose="02020603050405020304" pitchFamily="18" charset="0"/>
                          <a:ea typeface="新細明體" panose="02020500000000000000" pitchFamily="18" charset="-120"/>
                        </a:defRPr>
                      </a:lvl3pPr>
                      <a:lvl4pPr marL="1600200" indent="-228600">
                        <a:spcBef>
                          <a:spcPct val="20000"/>
                        </a:spcBef>
                        <a:buFont typeface="Wingdings" pitchFamily="2" charset="2"/>
                        <a:defRPr kumimoji="1">
                          <a:solidFill>
                            <a:srgbClr val="CC0000"/>
                          </a:solidFill>
                          <a:latin typeface="Times New Roman" panose="02020603050405020304" pitchFamily="18" charset="0"/>
                          <a:ea typeface="新細明體" panose="02020500000000000000" pitchFamily="18" charset="-120"/>
                        </a:defRPr>
                      </a:lvl4pPr>
                      <a:lvl5pPr marL="2057400" indent="-228600">
                        <a:spcBef>
                          <a:spcPct val="20000"/>
                        </a:spcBef>
                        <a:defRPr kumimoji="1">
                          <a:solidFill>
                            <a:schemeClr val="folHlink"/>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defRPr kumimoji="1">
                          <a:solidFill>
                            <a:schemeClr val="folHlink"/>
                          </a:solidFill>
                          <a:latin typeface="Times New Roman" panose="02020603050405020304" pitchFamily="18" charset="0"/>
                          <a:ea typeface="新細明體" panose="02020500000000000000" pitchFamily="18" charset="-120"/>
                        </a:defRPr>
                      </a:lvl9pPr>
                    </a:lstStyle>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zh-TW" sz="2800" b="0" i="0" u="none" strike="noStrike" cap="none" normalizeH="0" baseline="0" dirty="0">
                          <a:ln>
                            <a:noFill/>
                          </a:ln>
                          <a:solidFill>
                            <a:srgbClr val="FFFF00"/>
                          </a:solidFill>
                          <a:effectLst/>
                          <a:latin typeface="Times New Roman" panose="02020603050405020304" pitchFamily="18" charset="0"/>
                          <a:ea typeface="標楷體" panose="03000509000000000000" pitchFamily="49" charset="-120"/>
                        </a:rPr>
                        <a:t>WT</a:t>
                      </a:r>
                    </a:p>
                    <a:p>
                      <a:pPr marL="0" marR="0" lvl="0" indent="0" algn="ctr" defTabSz="914400" rtl="0" eaLnBrk="1" fontAlgn="base" latinLnBrk="0" hangingPunct="1">
                        <a:lnSpc>
                          <a:spcPct val="100000"/>
                        </a:lnSpc>
                        <a:spcBef>
                          <a:spcPct val="30000"/>
                        </a:spcBef>
                        <a:spcAft>
                          <a:spcPct val="0"/>
                        </a:spcAft>
                        <a:buClr>
                          <a:schemeClr val="accent2"/>
                        </a:buClr>
                        <a:buSzTx/>
                        <a:buFont typeface="Wingdings" pitchFamily="2" charset="2"/>
                        <a:buNone/>
                        <a:tabLst/>
                      </a:pPr>
                      <a:r>
                        <a:rPr kumimoji="1" lang="en-US" altLang="zh-TW" sz="2800" b="0" i="0" u="none" strike="noStrike" cap="none" normalizeH="0" baseline="0" dirty="0">
                          <a:ln>
                            <a:noFill/>
                          </a:ln>
                          <a:solidFill>
                            <a:srgbClr val="FFFF00"/>
                          </a:solidFill>
                          <a:effectLst/>
                          <a:latin typeface="Times New Roman" panose="02020603050405020304" pitchFamily="18" charset="0"/>
                          <a:ea typeface="標楷體" panose="03000509000000000000" pitchFamily="49" charset="-120"/>
                        </a:rPr>
                        <a:t>Dodge</a:t>
                      </a:r>
                      <a:endParaRPr kumimoji="1" lang="zh-TW" altLang="en-US" sz="2800" b="0" i="0" u="none" strike="noStrike" cap="none" normalizeH="0" baseline="0" dirty="0">
                        <a:ln>
                          <a:noFill/>
                        </a:ln>
                        <a:solidFill>
                          <a:srgbClr val="FFFF00"/>
                        </a:solidFill>
                        <a:effectLst/>
                        <a:latin typeface="Times New Roman" panose="02020603050405020304" pitchFamily="18" charset="0"/>
                        <a:ea typeface="標楷體" panose="03000509000000000000" pitchFamily="49" charset="-120"/>
                      </a:endParaRPr>
                    </a:p>
                  </a:txBody>
                  <a:tcPr marT="45726" marB="4572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1"/>
                    </a:solidFill>
                  </a:tcPr>
                </a:tc>
              </a:tr>
            </a:tbl>
          </a:graphicData>
        </a:graphic>
      </p:graphicFrame>
    </p:spTree>
  </p:cSld>
  <p:clrMapOvr>
    <a:masterClrMapping/>
  </p:clrMapOvr>
  <p:transition spd="med">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noChangeArrowheads="1"/>
          </p:cNvSpPr>
          <p:nvPr>
            <p:ph type="title"/>
          </p:nvPr>
        </p:nvSpPr>
        <p:spPr/>
        <p:txBody>
          <a:bodyPr/>
          <a:lstStyle/>
          <a:p>
            <a:r>
              <a:rPr lang="en-US" altLang="zh-TW" sz="3600" smtClean="0">
                <a:solidFill>
                  <a:schemeClr val="bg1"/>
                </a:solidFill>
              </a:rPr>
              <a:t>Cold Hard Fact: </a:t>
            </a:r>
            <a:br>
              <a:rPr lang="en-US" altLang="zh-TW" sz="3600" smtClean="0">
                <a:solidFill>
                  <a:schemeClr val="bg1"/>
                </a:solidFill>
              </a:rPr>
            </a:br>
            <a:r>
              <a:rPr lang="en-US" altLang="zh-TW" sz="3600" smtClean="0">
                <a:solidFill>
                  <a:schemeClr val="bg1"/>
                </a:solidFill>
              </a:rPr>
              <a:t>   </a:t>
            </a:r>
            <a:r>
              <a:rPr lang="en-US" altLang="zh-TW" sz="3600" smtClean="0"/>
              <a:t>After Decades of Development</a:t>
            </a:r>
            <a:endParaRPr lang="en-US" altLang="zh-TW" sz="3600" smtClean="0">
              <a:solidFill>
                <a:schemeClr val="bg1"/>
              </a:solidFill>
            </a:endParaRPr>
          </a:p>
        </p:txBody>
      </p:sp>
      <p:sp>
        <p:nvSpPr>
          <p:cNvPr id="33794" name="Content Placeholder 2"/>
          <p:cNvSpPr>
            <a:spLocks noGrp="1" noChangeArrowheads="1"/>
          </p:cNvSpPr>
          <p:nvPr>
            <p:ph sz="quarter" idx="4294967295"/>
          </p:nvPr>
        </p:nvSpPr>
        <p:spPr>
          <a:xfrm>
            <a:off x="1104900" y="2276475"/>
            <a:ext cx="6934200" cy="3449638"/>
          </a:xfrm>
        </p:spPr>
        <p:txBody>
          <a:bodyPr/>
          <a:lstStyle/>
          <a:p>
            <a:r>
              <a:rPr lang="en-US" altLang="zh-TW" smtClean="0"/>
              <a:t>Better </a:t>
            </a:r>
            <a:r>
              <a:rPr lang="en-US" altLang="zh-TW" smtClean="0">
                <a:solidFill>
                  <a:srgbClr val="C00000"/>
                </a:solidFill>
              </a:rPr>
              <a:t>quality</a:t>
            </a:r>
            <a:r>
              <a:rPr lang="en-US" altLang="zh-TW" smtClean="0"/>
              <a:t>, higher </a:t>
            </a:r>
            <a:r>
              <a:rPr lang="en-US" altLang="zh-TW" smtClean="0">
                <a:solidFill>
                  <a:srgbClr val="C00000"/>
                </a:solidFill>
              </a:rPr>
              <a:t>productivity</a:t>
            </a:r>
            <a:r>
              <a:rPr lang="en-US" altLang="zh-TW" smtClean="0"/>
              <a:t>, </a:t>
            </a:r>
            <a:r>
              <a:rPr lang="en-US" altLang="zh-TW" smtClean="0">
                <a:solidFill>
                  <a:srgbClr val="C00000"/>
                </a:solidFill>
              </a:rPr>
              <a:t>lower</a:t>
            </a:r>
            <a:r>
              <a:rPr lang="en-US" altLang="zh-TW" smtClean="0"/>
              <a:t> costs, and the ability to </a:t>
            </a:r>
            <a:r>
              <a:rPr lang="en-US" altLang="zh-TW" smtClean="0">
                <a:solidFill>
                  <a:srgbClr val="C00000"/>
                </a:solidFill>
              </a:rPr>
              <a:t>respond quickly </a:t>
            </a:r>
            <a:r>
              <a:rPr lang="en-US" altLang="zh-TW" smtClean="0"/>
              <a:t>to customer needs are more important than ever, and…</a:t>
            </a:r>
          </a:p>
          <a:p>
            <a:pPr lvl="1" algn="ctr">
              <a:buFont typeface="Webdings" panose="05030102010509060703" pitchFamily="18" charset="2"/>
              <a:buNone/>
            </a:pPr>
            <a:r>
              <a:rPr lang="en-US" altLang="zh-TW" sz="3200" smtClean="0"/>
              <a:t>the bar is getting higher</a:t>
            </a:r>
            <a:endParaRPr lang="en-US" altLang="zh-TW" smtClean="0"/>
          </a:p>
        </p:txBody>
      </p:sp>
      <p:sp>
        <p:nvSpPr>
          <p:cNvPr id="33795" name="頁尾版面配置區 8"/>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smtClean="0">
                <a:solidFill>
                  <a:srgbClr val="333399"/>
                </a:solidFill>
              </a:rPr>
              <a:t>CYCU— Prof CK Farn</a:t>
            </a:r>
          </a:p>
        </p:txBody>
      </p:sp>
      <p:sp>
        <p:nvSpPr>
          <p:cNvPr id="33796" name="投影片編號版面配置區 9"/>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F28D89F7-9BFE-4DCF-8408-6FB492C30B2F}" type="slidenum">
              <a:rPr lang="en-US" altLang="zh-TW" sz="1400">
                <a:solidFill>
                  <a:srgbClr val="333399"/>
                </a:solidFill>
              </a:rPr>
              <a:pPr/>
              <a:t>2</a:t>
            </a:fld>
            <a:endParaRPr lang="en-US" altLang="zh-TW" sz="1400">
              <a:solidFill>
                <a:srgbClr val="333399"/>
              </a:solidFill>
            </a:endParaRP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noChangeArrowheads="1"/>
          </p:cNvSpPr>
          <p:nvPr>
            <p:ph type="title"/>
          </p:nvPr>
        </p:nvSpPr>
        <p:spPr>
          <a:xfrm>
            <a:off x="1524000" y="381000"/>
            <a:ext cx="7369175" cy="1143000"/>
          </a:xfrm>
        </p:spPr>
        <p:txBody>
          <a:bodyPr/>
          <a:lstStyle/>
          <a:p>
            <a:r>
              <a:rPr lang="en-US" altLang="zh-TW" sz="3600" smtClean="0"/>
              <a:t>The Balanced Scorecard Approach</a:t>
            </a:r>
            <a:endParaRPr lang="en-IN" altLang="zh-TW" sz="3600" smtClean="0"/>
          </a:p>
        </p:txBody>
      </p:sp>
      <p:sp>
        <p:nvSpPr>
          <p:cNvPr id="53250" name="Content Placeholder 3"/>
          <p:cNvSpPr>
            <a:spLocks noGrp="1" noChangeArrowheads="1"/>
          </p:cNvSpPr>
          <p:nvPr>
            <p:ph idx="1"/>
          </p:nvPr>
        </p:nvSpPr>
        <p:spPr>
          <a:xfrm>
            <a:off x="755650" y="1844675"/>
            <a:ext cx="7918450" cy="4114800"/>
          </a:xfrm>
        </p:spPr>
        <p:txBody>
          <a:bodyPr/>
          <a:lstStyle/>
          <a:p>
            <a:r>
              <a:rPr lang="en-US" altLang="zh-TW" sz="2400" dirty="0" smtClean="0"/>
              <a:t>A top-down management system that organizations can use to clarify their vision and strategy and transform them into action</a:t>
            </a:r>
          </a:p>
          <a:p>
            <a:pPr lvl="1"/>
            <a:r>
              <a:rPr lang="en-US" altLang="zh-TW" sz="2000" dirty="0" smtClean="0"/>
              <a:t>Develop objectives</a:t>
            </a:r>
          </a:p>
          <a:p>
            <a:pPr lvl="1"/>
            <a:r>
              <a:rPr lang="en-US" altLang="zh-TW" sz="2000" dirty="0" smtClean="0"/>
              <a:t>Develop metrics and targets for each objective</a:t>
            </a:r>
          </a:p>
          <a:p>
            <a:pPr lvl="1"/>
            <a:r>
              <a:rPr lang="en-US" altLang="zh-TW" sz="2000" dirty="0" smtClean="0"/>
              <a:t>Develop initiatives to achieve objectives</a:t>
            </a:r>
          </a:p>
          <a:p>
            <a:r>
              <a:rPr lang="en-US" altLang="zh-TW" sz="2400" dirty="0" smtClean="0"/>
              <a:t>Identify links among the various perspectives</a:t>
            </a:r>
          </a:p>
          <a:p>
            <a:pPr lvl="1"/>
            <a:r>
              <a:rPr lang="en-US" altLang="zh-TW" sz="2000" dirty="0" smtClean="0"/>
              <a:t>Finance</a:t>
            </a:r>
          </a:p>
          <a:p>
            <a:pPr lvl="1"/>
            <a:r>
              <a:rPr lang="en-US" altLang="zh-TW" sz="2000" dirty="0" smtClean="0"/>
              <a:t>Customer</a:t>
            </a:r>
          </a:p>
          <a:p>
            <a:pPr lvl="1"/>
            <a:r>
              <a:rPr lang="en-US" altLang="zh-TW" sz="2000" dirty="0" smtClean="0"/>
              <a:t>Internal business processes</a:t>
            </a:r>
          </a:p>
          <a:p>
            <a:pPr lvl="1"/>
            <a:r>
              <a:rPr lang="en-US" altLang="zh-TW" sz="2000" dirty="0" smtClean="0"/>
              <a:t>Learning and growth</a:t>
            </a:r>
          </a:p>
          <a:p>
            <a:pPr lvl="1"/>
            <a:r>
              <a:rPr lang="en-US" altLang="zh-TW" sz="2000" dirty="0" smtClean="0"/>
              <a:t>Monitor results</a:t>
            </a:r>
          </a:p>
        </p:txBody>
      </p:sp>
      <p:sp>
        <p:nvSpPr>
          <p:cNvPr id="53251" name="頁尾版面配置區 9"/>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smtClean="0">
                <a:solidFill>
                  <a:srgbClr val="333399"/>
                </a:solidFill>
                <a:latin typeface="Arial" panose="020B0604020202020204" pitchFamily="34" charset="0"/>
              </a:rPr>
              <a:t>CYCU— Prof CK Farn</a:t>
            </a:r>
          </a:p>
        </p:txBody>
      </p:sp>
      <p:sp>
        <p:nvSpPr>
          <p:cNvPr id="53252" name="投影片編號版面配置區 10"/>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E6070885-2457-470C-BAB8-EA3079E7609B}" type="slidenum">
              <a:rPr lang="en-US" altLang="zh-TW" sz="1400">
                <a:solidFill>
                  <a:srgbClr val="333399"/>
                </a:solidFill>
              </a:rPr>
              <a:pPr/>
              <a:t>20</a:t>
            </a:fld>
            <a:endParaRPr lang="en-US" altLang="zh-TW" sz="1400">
              <a:solidFill>
                <a:srgbClr val="333399"/>
              </a:solidFill>
            </a:endParaRPr>
          </a:p>
        </p:txBody>
      </p:sp>
      <p:sp>
        <p:nvSpPr>
          <p:cNvPr id="6" name="文字方塊 5"/>
          <p:cNvSpPr txBox="1">
            <a:spLocks noChangeArrowheads="1"/>
          </p:cNvSpPr>
          <p:nvPr/>
        </p:nvSpPr>
        <p:spPr bwMode="auto">
          <a:xfrm>
            <a:off x="5652120" y="5373687"/>
            <a:ext cx="96051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3200" dirty="0" smtClean="0">
                <a:solidFill>
                  <a:srgbClr val="C00000"/>
                </a:solidFill>
              </a:rPr>
              <a:t>BSC</a:t>
            </a:r>
            <a:endParaRPr lang="en-US" altLang="zh-TW" sz="3200" dirty="0">
              <a:solidFill>
                <a:srgbClr val="C00000"/>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noChangeArrowheads="1"/>
          </p:cNvSpPr>
          <p:nvPr>
            <p:ph type="title"/>
          </p:nvPr>
        </p:nvSpPr>
        <p:spPr/>
        <p:txBody>
          <a:bodyPr/>
          <a:lstStyle/>
          <a:p>
            <a:r>
              <a:rPr lang="en-US" altLang="zh-TW" smtClean="0"/>
              <a:t>The Balanced Scorecard</a:t>
            </a:r>
          </a:p>
        </p:txBody>
      </p:sp>
      <p:pic>
        <p:nvPicPr>
          <p:cNvPr id="54274" name="Picture 3" descr="A flow chart of the Balanced Scorecard."/>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l="-50742" r="-50742"/>
          <a:stretch>
            <a:fillRect/>
          </a:stretch>
        </p:blipFill>
        <p:spPr>
          <a:xfrm>
            <a:off x="19049" y="1652588"/>
            <a:ext cx="9070975" cy="4572000"/>
          </a:xfrm>
        </p:spPr>
      </p:pic>
      <p:sp>
        <p:nvSpPr>
          <p:cNvPr id="9" name="Content Placeholder 4"/>
          <p:cNvSpPr>
            <a:spLocks noGrp="1"/>
          </p:cNvSpPr>
          <p:nvPr>
            <p:ph sz="quarter" idx="4294967295"/>
          </p:nvPr>
        </p:nvSpPr>
        <p:spPr>
          <a:xfrm>
            <a:off x="179685" y="4509120"/>
            <a:ext cx="2808139" cy="795337"/>
          </a:xfrm>
        </p:spPr>
        <p:txBody>
          <a:bodyPr/>
          <a:lstStyle/>
          <a:p>
            <a:pPr>
              <a:defRPr/>
            </a:pPr>
            <a:r>
              <a:rPr lang="en-US" sz="1800" b="1" dirty="0">
                <a:solidFill>
                  <a:srgbClr val="006891"/>
                </a:solidFill>
                <a:latin typeface="+mj-lt"/>
              </a:rPr>
              <a:t>FIGURE 2.2 </a:t>
            </a:r>
            <a:endParaRPr lang="en-US" sz="1800" dirty="0">
              <a:solidFill>
                <a:srgbClr val="006891"/>
              </a:solidFill>
              <a:latin typeface="+mj-lt"/>
            </a:endParaRPr>
          </a:p>
          <a:p>
            <a:pPr marL="0" indent="0">
              <a:buNone/>
              <a:defRPr/>
            </a:pPr>
            <a:r>
              <a:rPr lang="en-US" sz="1800" dirty="0">
                <a:solidFill>
                  <a:srgbClr val="211D1E"/>
                </a:solidFill>
                <a:latin typeface="+mj-lt"/>
              </a:rPr>
              <a:t>The Balanced Scorecard</a:t>
            </a:r>
            <a:endParaRPr lang="en-US" sz="1800" dirty="0">
              <a:latin typeface="+mj-lt"/>
            </a:endParaRPr>
          </a:p>
        </p:txBody>
      </p:sp>
      <p:sp>
        <p:nvSpPr>
          <p:cNvPr id="54276" name="Content Placeholder 5"/>
          <p:cNvSpPr>
            <a:spLocks noGrp="1" noChangeArrowheads="1"/>
          </p:cNvSpPr>
          <p:nvPr>
            <p:ph sz="quarter" idx="4294967295"/>
          </p:nvPr>
        </p:nvSpPr>
        <p:spPr>
          <a:xfrm>
            <a:off x="5892924" y="5756960"/>
            <a:ext cx="3225551" cy="566737"/>
          </a:xfrm>
          <a:solidFill>
            <a:srgbClr val="FDFAF7"/>
          </a:solidFill>
        </p:spPr>
        <p:txBody>
          <a:bodyPr/>
          <a:lstStyle/>
          <a:p>
            <a:pPr marL="0" indent="0">
              <a:buNone/>
            </a:pPr>
            <a:r>
              <a:rPr lang="en-US" altLang="zh-TW" sz="800" dirty="0" smtClean="0"/>
              <a:t>Source: Adapted from Robert S. Kaplan and David P. Norton, “Using the Balanced Scorecard as a Strategic Management System,” Harvard Business Review (January-February 1996): 76.</a:t>
            </a:r>
          </a:p>
        </p:txBody>
      </p:sp>
      <p:sp>
        <p:nvSpPr>
          <p:cNvPr id="54277" name="頁尾版面配置區 14"/>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smtClean="0">
                <a:solidFill>
                  <a:srgbClr val="333399"/>
                </a:solidFill>
              </a:rPr>
              <a:t>CYCU— Prof CK Farn</a:t>
            </a:r>
          </a:p>
        </p:txBody>
      </p:sp>
      <p:sp>
        <p:nvSpPr>
          <p:cNvPr id="54278" name="投影片編號版面配置區 15"/>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42CFD349-AA3E-4E4F-92FB-85539EB6A396}" type="slidenum">
              <a:rPr lang="en-US" altLang="zh-TW" sz="1400">
                <a:solidFill>
                  <a:srgbClr val="333399"/>
                </a:solidFill>
              </a:rPr>
              <a:pPr/>
              <a:t>21</a:t>
            </a:fld>
            <a:endParaRPr lang="en-US" altLang="zh-TW" sz="1400">
              <a:solidFill>
                <a:srgbClr val="333399"/>
              </a:solidFill>
            </a:endParaRP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noChangeArrowheads="1"/>
          </p:cNvSpPr>
          <p:nvPr>
            <p:ph type="title"/>
          </p:nvPr>
        </p:nvSpPr>
        <p:spPr/>
        <p:txBody>
          <a:bodyPr/>
          <a:lstStyle/>
          <a:p>
            <a:r>
              <a:rPr lang="en-US" altLang="zh-TW" smtClean="0"/>
              <a:t>Productivity</a:t>
            </a:r>
            <a:endParaRPr lang="en-IN" altLang="zh-TW" smtClean="0"/>
          </a:p>
        </p:txBody>
      </p:sp>
      <p:sp>
        <p:nvSpPr>
          <p:cNvPr id="55298" name="Content Placeholder 3"/>
          <p:cNvSpPr>
            <a:spLocks noGrp="1" noChangeArrowheads="1"/>
          </p:cNvSpPr>
          <p:nvPr>
            <p:ph idx="1"/>
          </p:nvPr>
        </p:nvSpPr>
        <p:spPr/>
        <p:txBody>
          <a:bodyPr/>
          <a:lstStyle/>
          <a:p>
            <a:r>
              <a:rPr lang="en-US" altLang="zh-TW" smtClean="0"/>
              <a:t>Productivity</a:t>
            </a:r>
          </a:p>
          <a:p>
            <a:pPr lvl="1"/>
            <a:r>
              <a:rPr lang="en-US" altLang="zh-TW" smtClean="0"/>
              <a:t>A measure of the effective use of resources, usually expressed as the ratio of output to input</a:t>
            </a:r>
          </a:p>
          <a:p>
            <a:r>
              <a:rPr lang="en-US" altLang="zh-TW" smtClean="0"/>
              <a:t>Productivity measures are useful for</a:t>
            </a:r>
          </a:p>
          <a:p>
            <a:pPr lvl="1"/>
            <a:r>
              <a:rPr lang="en-US" altLang="zh-TW" smtClean="0"/>
              <a:t>Tracking an operating unit’s performance over time</a:t>
            </a:r>
          </a:p>
          <a:p>
            <a:pPr lvl="1"/>
            <a:r>
              <a:rPr lang="en-US" altLang="zh-TW" smtClean="0"/>
              <a:t>Judging the performance of an entire industry or country</a:t>
            </a:r>
          </a:p>
        </p:txBody>
      </p:sp>
      <p:sp>
        <p:nvSpPr>
          <p:cNvPr id="55299" name="頁尾版面配置區 9"/>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smtClean="0">
                <a:solidFill>
                  <a:srgbClr val="333399"/>
                </a:solidFill>
                <a:latin typeface="Arial" panose="020B0604020202020204" pitchFamily="34" charset="0"/>
              </a:rPr>
              <a:t>CYCU— Prof CK Farn</a:t>
            </a:r>
          </a:p>
        </p:txBody>
      </p:sp>
      <p:sp>
        <p:nvSpPr>
          <p:cNvPr id="55300" name="投影片編號版面配置區 10"/>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F14EA1C5-E940-45B7-B8EF-C1B13A79209B}" type="slidenum">
              <a:rPr lang="en-US" altLang="zh-TW" sz="1400">
                <a:solidFill>
                  <a:srgbClr val="333399"/>
                </a:solidFill>
              </a:rPr>
              <a:pPr/>
              <a:t>22</a:t>
            </a:fld>
            <a:endParaRPr lang="en-US" altLang="zh-TW" sz="1400">
              <a:solidFill>
                <a:srgbClr val="333399"/>
              </a:solidFill>
            </a:endParaRP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noChangeArrowheads="1"/>
          </p:cNvSpPr>
          <p:nvPr>
            <p:ph type="title"/>
          </p:nvPr>
        </p:nvSpPr>
        <p:spPr/>
        <p:txBody>
          <a:bodyPr/>
          <a:lstStyle/>
          <a:p>
            <a:r>
              <a:rPr lang="en-US" altLang="zh-TW" smtClean="0"/>
              <a:t>Why Productivity Matters</a:t>
            </a:r>
            <a:endParaRPr lang="en-IN" altLang="zh-TW" smtClean="0"/>
          </a:p>
        </p:txBody>
      </p:sp>
      <p:sp>
        <p:nvSpPr>
          <p:cNvPr id="56322" name="Content Placeholder 3"/>
          <p:cNvSpPr>
            <a:spLocks noGrp="1" noChangeArrowheads="1"/>
          </p:cNvSpPr>
          <p:nvPr>
            <p:ph idx="1"/>
          </p:nvPr>
        </p:nvSpPr>
        <p:spPr>
          <a:xfrm>
            <a:off x="685800" y="1836738"/>
            <a:ext cx="8134350" cy="4114800"/>
          </a:xfrm>
        </p:spPr>
        <p:txBody>
          <a:bodyPr/>
          <a:lstStyle/>
          <a:p>
            <a:r>
              <a:rPr lang="en-US" altLang="zh-TW" smtClean="0"/>
              <a:t>High productivity  </a:t>
            </a:r>
            <a:r>
              <a:rPr lang="en-US" altLang="zh-TW" smtClean="0">
                <a:sym typeface="Wingdings" panose="05000000000000000000" pitchFamily="2" charset="2"/>
              </a:rPr>
              <a:t>  </a:t>
            </a:r>
            <a:r>
              <a:rPr lang="en-US" altLang="zh-TW" smtClean="0"/>
              <a:t>higher standards of living</a:t>
            </a:r>
          </a:p>
          <a:p>
            <a:pPr lvl="1"/>
            <a:r>
              <a:rPr lang="en-US" altLang="zh-TW" smtClean="0"/>
              <a:t>As an economy replaces manufacturing jobs with lower productivity service jobs, it is more difficult to maintain high standards of living</a:t>
            </a:r>
          </a:p>
          <a:p>
            <a:r>
              <a:rPr lang="en-US" altLang="zh-TW" smtClean="0"/>
              <a:t>Higher productivity relative to the competition</a:t>
            </a:r>
            <a:r>
              <a:rPr lang="en-US" altLang="zh-TW" smtClean="0">
                <a:sym typeface="Wingdings" panose="05000000000000000000" pitchFamily="2" charset="2"/>
              </a:rPr>
              <a:t> </a:t>
            </a:r>
            <a:r>
              <a:rPr lang="en-US" altLang="zh-TW" smtClean="0"/>
              <a:t> competitive advantage in the marketplace</a:t>
            </a:r>
          </a:p>
          <a:p>
            <a:pPr lvl="1"/>
            <a:r>
              <a:rPr lang="en-US" altLang="zh-TW" smtClean="0"/>
              <a:t>Pricing and profit effects</a:t>
            </a:r>
          </a:p>
          <a:p>
            <a:r>
              <a:rPr lang="en-US" altLang="zh-TW" smtClean="0"/>
              <a:t>For an industry, high relative productivity </a:t>
            </a:r>
            <a:r>
              <a:rPr lang="en-US" altLang="zh-TW" smtClean="0">
                <a:sym typeface="Wingdings" panose="05000000000000000000" pitchFamily="2" charset="2"/>
              </a:rPr>
              <a:t> </a:t>
            </a:r>
            <a:r>
              <a:rPr lang="en-US" altLang="zh-TW" smtClean="0"/>
              <a:t>less likely to be supplanted by foreign industry</a:t>
            </a:r>
          </a:p>
        </p:txBody>
      </p:sp>
      <p:sp>
        <p:nvSpPr>
          <p:cNvPr id="56323" name="頁尾版面配置區 9"/>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smtClean="0">
                <a:solidFill>
                  <a:srgbClr val="333399"/>
                </a:solidFill>
                <a:latin typeface="Arial" panose="020B0604020202020204" pitchFamily="34" charset="0"/>
              </a:rPr>
              <a:t>CYCU— Prof CK Farn</a:t>
            </a:r>
          </a:p>
        </p:txBody>
      </p:sp>
      <p:sp>
        <p:nvSpPr>
          <p:cNvPr id="56324" name="投影片編號版面配置區 10"/>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BFEFBCD8-9260-4E94-823B-7C28C6431B09}" type="slidenum">
              <a:rPr lang="en-US" altLang="zh-TW" sz="1400">
                <a:solidFill>
                  <a:srgbClr val="333399"/>
                </a:solidFill>
              </a:rPr>
              <a:pPr/>
              <a:t>23</a:t>
            </a:fld>
            <a:endParaRPr lang="en-US" altLang="zh-TW" sz="1400">
              <a:solidFill>
                <a:srgbClr val="333399"/>
              </a:solidFill>
            </a:endParaRP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noChangeArrowheads="1"/>
          </p:cNvSpPr>
          <p:nvPr>
            <p:ph type="title"/>
          </p:nvPr>
        </p:nvSpPr>
        <p:spPr/>
        <p:txBody>
          <a:bodyPr/>
          <a:lstStyle/>
          <a:p>
            <a:r>
              <a:rPr lang="en-US" altLang="zh-TW" smtClean="0"/>
              <a:t>Productivity Measures</a:t>
            </a:r>
            <a:endParaRPr lang="en-IN" altLang="zh-TW" smtClean="0"/>
          </a:p>
        </p:txBody>
      </p:sp>
      <p:sp>
        <p:nvSpPr>
          <p:cNvPr id="57350" name="頁尾版面配置區 12"/>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smtClean="0">
                <a:solidFill>
                  <a:srgbClr val="333399"/>
                </a:solidFill>
              </a:rPr>
              <a:t>CYCU— Prof CK Farn</a:t>
            </a:r>
          </a:p>
        </p:txBody>
      </p:sp>
      <p:sp>
        <p:nvSpPr>
          <p:cNvPr id="57351" name="投影片編號版面配置區 13"/>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1A49CD9A-F04A-4DA6-9D77-EAC7F6E5868A}" type="slidenum">
              <a:rPr lang="en-US" altLang="zh-TW" sz="1400">
                <a:solidFill>
                  <a:srgbClr val="333399"/>
                </a:solidFill>
              </a:rPr>
              <a:pPr/>
              <a:t>24</a:t>
            </a:fld>
            <a:endParaRPr lang="en-US" altLang="zh-TW" sz="1400">
              <a:solidFill>
                <a:srgbClr val="333399"/>
              </a:solidFill>
            </a:endParaRPr>
          </a:p>
        </p:txBody>
      </p:sp>
      <p:pic>
        <p:nvPicPr>
          <p:cNvPr id="2" name="圖片 1"/>
          <p:cNvPicPr>
            <a:picLocks noChangeAspect="1"/>
          </p:cNvPicPr>
          <p:nvPr/>
        </p:nvPicPr>
        <p:blipFill>
          <a:blip r:embed="rId2"/>
          <a:stretch>
            <a:fillRect/>
          </a:stretch>
        </p:blipFill>
        <p:spPr>
          <a:xfrm>
            <a:off x="395536" y="2352916"/>
            <a:ext cx="8620491" cy="3218967"/>
          </a:xfrm>
          <a:prstGeom prst="rect">
            <a:avLst/>
          </a:prstGeom>
        </p:spPr>
      </p:pic>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noChangeArrowheads="1"/>
          </p:cNvSpPr>
          <p:nvPr>
            <p:ph type="title"/>
          </p:nvPr>
        </p:nvSpPr>
        <p:spPr>
          <a:xfrm>
            <a:off x="1524000" y="381000"/>
            <a:ext cx="7512050" cy="1143000"/>
          </a:xfrm>
        </p:spPr>
        <p:txBody>
          <a:bodyPr/>
          <a:lstStyle/>
          <a:p>
            <a:r>
              <a:rPr lang="en-US" altLang="zh-TW" sz="2800" smtClean="0"/>
              <a:t>Table 2.8</a:t>
            </a:r>
            <a:br>
              <a:rPr lang="en-US" altLang="zh-TW" sz="2800" smtClean="0"/>
            </a:br>
            <a:r>
              <a:rPr lang="en-US" altLang="zh-TW" sz="2800" smtClean="0">
                <a:solidFill>
                  <a:schemeClr val="bg1"/>
                </a:solidFill>
              </a:rPr>
              <a:t>Examples of partial productivity measures</a:t>
            </a:r>
            <a:endParaRPr lang="en-IN" altLang="zh-TW" sz="2800" smtClean="0">
              <a:solidFill>
                <a:schemeClr val="bg1"/>
              </a:solidFill>
            </a:endParaRPr>
          </a:p>
        </p:txBody>
      </p:sp>
      <p:graphicFrame>
        <p:nvGraphicFramePr>
          <p:cNvPr id="16" name="Table 3"/>
          <p:cNvGraphicFramePr>
            <a:graphicFrameLocks noGrp="1"/>
          </p:cNvGraphicFramePr>
          <p:nvPr/>
        </p:nvGraphicFramePr>
        <p:xfrm>
          <a:off x="755650" y="2060575"/>
          <a:ext cx="8026400" cy="4121150"/>
        </p:xfrm>
        <a:graphic>
          <a:graphicData uri="http://schemas.openxmlformats.org/drawingml/2006/table">
            <a:tbl>
              <a:tblPr firstRow="1" bandRow="1">
                <a:tableStyleId>{5C22544A-7EE6-4342-B048-85BDC9FD1C3A}</a:tableStyleId>
              </a:tblPr>
              <a:tblGrid>
                <a:gridCol w="2553429"/>
                <a:gridCol w="5472971"/>
              </a:tblGrid>
              <a:tr h="1633829">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2200" b="1" i="0" u="none" strike="noStrike" cap="none" normalizeH="0" baseline="0" dirty="0">
                          <a:ln>
                            <a:noFill/>
                          </a:ln>
                          <a:solidFill>
                            <a:schemeClr val="tx1"/>
                          </a:solidFill>
                          <a:effectLst/>
                          <a:latin typeface="Arial" charset="0"/>
                        </a:rPr>
                        <a:t>Labor productivity</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E3D2"/>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2200" b="0" i="0" u="none" strike="noStrike" cap="none" normalizeH="0" baseline="0" dirty="0">
                          <a:ln>
                            <a:noFill/>
                          </a:ln>
                          <a:solidFill>
                            <a:schemeClr val="tx1"/>
                          </a:solidFill>
                          <a:effectLst/>
                          <a:latin typeface="Arial" charset="0"/>
                        </a:rPr>
                        <a:t>Units of output per labor hour</a:t>
                      </a:r>
                    </a:p>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2200" b="0" i="0" u="none" strike="noStrike" cap="none" normalizeH="0" baseline="0" dirty="0">
                          <a:ln>
                            <a:noFill/>
                          </a:ln>
                          <a:solidFill>
                            <a:schemeClr val="tx1"/>
                          </a:solidFill>
                          <a:effectLst/>
                          <a:latin typeface="Arial" charset="0"/>
                        </a:rPr>
                        <a:t>Units of output per shift</a:t>
                      </a:r>
                    </a:p>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2200" b="0" i="0" u="none" strike="noStrike" cap="none" normalizeH="0" baseline="0" dirty="0">
                          <a:ln>
                            <a:noFill/>
                          </a:ln>
                          <a:solidFill>
                            <a:schemeClr val="tx1"/>
                          </a:solidFill>
                          <a:effectLst/>
                          <a:latin typeface="Arial" charset="0"/>
                        </a:rPr>
                        <a:t>Value-added per labor hour</a:t>
                      </a:r>
                    </a:p>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2200" b="0" i="0" u="none" strike="noStrike" cap="none" normalizeH="0" baseline="0" dirty="0">
                          <a:ln>
                            <a:noFill/>
                          </a:ln>
                          <a:solidFill>
                            <a:schemeClr val="tx1"/>
                          </a:solidFill>
                          <a:effectLst/>
                          <a:latin typeface="Arial" charset="0"/>
                        </a:rPr>
                        <a:t>Dollar value of output per labor hour</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E3D2"/>
                    </a:solidFill>
                  </a:tcPr>
                </a:tc>
              </a:tr>
              <a:tr h="829107">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2200" b="1" i="0" u="none" strike="noStrike" cap="none" normalizeH="0" baseline="0" dirty="0">
                          <a:ln>
                            <a:noFill/>
                          </a:ln>
                          <a:solidFill>
                            <a:schemeClr val="tx1"/>
                          </a:solidFill>
                          <a:effectLst/>
                          <a:latin typeface="Arial" charset="0"/>
                        </a:rPr>
                        <a:t>Machine productivity</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E3D2"/>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2200" b="0" i="0" u="none" strike="noStrike" cap="none" normalizeH="0" baseline="0" dirty="0">
                          <a:ln>
                            <a:noFill/>
                          </a:ln>
                          <a:solidFill>
                            <a:schemeClr val="tx1"/>
                          </a:solidFill>
                          <a:effectLst/>
                          <a:latin typeface="Arial" charset="0"/>
                        </a:rPr>
                        <a:t>Units of output per machine hour</a:t>
                      </a:r>
                    </a:p>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2200" b="0" i="0" u="none" strike="noStrike" cap="none" normalizeH="0" baseline="0" dirty="0">
                          <a:ln>
                            <a:noFill/>
                          </a:ln>
                          <a:solidFill>
                            <a:schemeClr val="tx1"/>
                          </a:solidFill>
                          <a:effectLst/>
                          <a:latin typeface="Arial" charset="0"/>
                        </a:rPr>
                        <a:t>Dollar value of output per machine hour</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E3D2"/>
                    </a:solidFill>
                  </a:tcPr>
                </a:tc>
              </a:tr>
              <a:tr h="829107">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2200" b="1" i="0" u="none" strike="noStrike" cap="none" normalizeH="0" baseline="0" dirty="0">
                          <a:ln>
                            <a:noFill/>
                          </a:ln>
                          <a:solidFill>
                            <a:schemeClr val="tx1"/>
                          </a:solidFill>
                          <a:effectLst/>
                          <a:latin typeface="Arial" charset="0"/>
                        </a:rPr>
                        <a:t>Capital productivity</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E3D2"/>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2200" b="0" i="0" u="none" strike="noStrike" cap="none" normalizeH="0" baseline="0" dirty="0">
                          <a:ln>
                            <a:noFill/>
                          </a:ln>
                          <a:solidFill>
                            <a:schemeClr val="tx1"/>
                          </a:solidFill>
                          <a:effectLst/>
                          <a:latin typeface="Arial" charset="0"/>
                        </a:rPr>
                        <a:t>Units of output per dollar input</a:t>
                      </a:r>
                    </a:p>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2200" b="0" i="0" u="none" strike="noStrike" cap="none" normalizeH="0" baseline="0" dirty="0">
                          <a:ln>
                            <a:noFill/>
                          </a:ln>
                          <a:solidFill>
                            <a:schemeClr val="tx1"/>
                          </a:solidFill>
                          <a:effectLst/>
                          <a:latin typeface="Arial" charset="0"/>
                        </a:rPr>
                        <a:t>Dollar value of output per dollar input</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E3D2"/>
                    </a:solidFill>
                  </a:tcPr>
                </a:tc>
              </a:tr>
              <a:tr h="829107">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2200" b="1" i="0" u="none" strike="noStrike" cap="none" normalizeH="0" baseline="0" dirty="0">
                          <a:ln>
                            <a:noFill/>
                          </a:ln>
                          <a:solidFill>
                            <a:schemeClr val="tx1"/>
                          </a:solidFill>
                          <a:effectLst/>
                          <a:latin typeface="Arial" charset="0"/>
                        </a:rPr>
                        <a:t>Enter productivity</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E3D2"/>
                    </a:solid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2200" b="0" i="0" u="none" strike="noStrike" cap="none" normalizeH="0" baseline="0" dirty="0">
                          <a:ln>
                            <a:noFill/>
                          </a:ln>
                          <a:solidFill>
                            <a:schemeClr val="tx1"/>
                          </a:solidFill>
                          <a:effectLst/>
                          <a:latin typeface="Arial" charset="0"/>
                        </a:rPr>
                        <a:t>Units of output per kilowatt-hour</a:t>
                      </a:r>
                    </a:p>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sz="2200" b="0" i="0" u="none" strike="noStrike" cap="none" normalizeH="0" baseline="0" dirty="0">
                          <a:ln>
                            <a:noFill/>
                          </a:ln>
                          <a:solidFill>
                            <a:schemeClr val="tx1"/>
                          </a:solidFill>
                          <a:effectLst/>
                          <a:latin typeface="Arial" charset="0"/>
                        </a:rPr>
                        <a:t>Dollar value of output per kilowatt-hour</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E3D2"/>
                    </a:solidFill>
                  </a:tcPr>
                </a:tc>
              </a:tr>
            </a:tbl>
          </a:graphicData>
        </a:graphic>
      </p:graphicFrame>
      <p:sp>
        <p:nvSpPr>
          <p:cNvPr id="58387" name="頁尾版面配置區 12"/>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smtClean="0">
                <a:solidFill>
                  <a:srgbClr val="333399"/>
                </a:solidFill>
              </a:rPr>
              <a:t>CYCU— Prof CK Farn</a:t>
            </a:r>
          </a:p>
        </p:txBody>
      </p:sp>
      <p:sp>
        <p:nvSpPr>
          <p:cNvPr id="58388" name="投影片編號版面配置區 13"/>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B0ED9AD8-97EE-44D3-B252-B9FEE703A82A}" type="slidenum">
              <a:rPr lang="en-US" altLang="zh-TW" sz="1400">
                <a:solidFill>
                  <a:srgbClr val="333399"/>
                </a:solidFill>
              </a:rPr>
              <a:pPr/>
              <a:t>25</a:t>
            </a:fld>
            <a:endParaRPr lang="en-US" altLang="zh-TW" sz="1400">
              <a:solidFill>
                <a:srgbClr val="333399"/>
              </a:solidFill>
            </a:endParaRP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noChangeArrowheads="1"/>
          </p:cNvSpPr>
          <p:nvPr>
            <p:ph type="title"/>
          </p:nvPr>
        </p:nvSpPr>
        <p:spPr/>
        <p:txBody>
          <a:bodyPr/>
          <a:lstStyle/>
          <a:p>
            <a:r>
              <a:rPr lang="en-US" altLang="zh-TW" sz="3600" smtClean="0"/>
              <a:t>Productivity Calculation Example</a:t>
            </a:r>
          </a:p>
        </p:txBody>
      </p:sp>
      <p:sp>
        <p:nvSpPr>
          <p:cNvPr id="59394" name="Content Placeholder 3"/>
          <p:cNvSpPr>
            <a:spLocks noGrp="1" noChangeArrowheads="1"/>
          </p:cNvSpPr>
          <p:nvPr>
            <p:ph idx="1"/>
          </p:nvPr>
        </p:nvSpPr>
        <p:spPr/>
        <p:txBody>
          <a:bodyPr/>
          <a:lstStyle/>
          <a:p>
            <a:r>
              <a:rPr lang="en-US" altLang="zh-TW" smtClean="0"/>
              <a:t>Units produced: 	5,000 </a:t>
            </a:r>
          </a:p>
          <a:p>
            <a:r>
              <a:rPr lang="en-US" altLang="zh-TW" smtClean="0"/>
              <a:t>Standard price:	$30/unit</a:t>
            </a:r>
          </a:p>
          <a:p>
            <a:r>
              <a:rPr lang="en-US" altLang="zh-TW" smtClean="0"/>
              <a:t>Labor input:		500 hours</a:t>
            </a:r>
          </a:p>
          <a:p>
            <a:r>
              <a:rPr lang="en-US" altLang="zh-TW" smtClean="0"/>
              <a:t>Cost of labor:		$25/hour</a:t>
            </a:r>
          </a:p>
          <a:p>
            <a:r>
              <a:rPr lang="en-US" altLang="zh-TW" smtClean="0"/>
              <a:t>Cost of materials: 	$5,000</a:t>
            </a:r>
          </a:p>
          <a:p>
            <a:r>
              <a:rPr lang="en-US" altLang="zh-TW" smtClean="0"/>
              <a:t>Cost of overhead: 	2 × labor cost</a:t>
            </a:r>
          </a:p>
        </p:txBody>
      </p:sp>
      <p:sp>
        <p:nvSpPr>
          <p:cNvPr id="59395" name="頁尾版面配置區 14"/>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smtClean="0">
                <a:solidFill>
                  <a:srgbClr val="333399"/>
                </a:solidFill>
                <a:latin typeface="Arial" panose="020B0604020202020204" pitchFamily="34" charset="0"/>
              </a:rPr>
              <a:t>CYCU— Prof CK Farn</a:t>
            </a:r>
          </a:p>
        </p:txBody>
      </p:sp>
      <p:sp>
        <p:nvSpPr>
          <p:cNvPr id="59396" name="投影片編號版面配置區 15"/>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9C0CEAC2-1E64-4799-8BBD-7228A71E7252}" type="slidenum">
              <a:rPr lang="en-US" altLang="zh-TW" sz="1400">
                <a:solidFill>
                  <a:srgbClr val="333399"/>
                </a:solidFill>
              </a:rPr>
              <a:pPr/>
              <a:t>26</a:t>
            </a:fld>
            <a:endParaRPr lang="en-US" altLang="zh-TW" sz="1400">
              <a:solidFill>
                <a:srgbClr val="333399"/>
              </a:solidFill>
            </a:endParaRPr>
          </a:p>
        </p:txBody>
      </p:sp>
      <p:sp>
        <p:nvSpPr>
          <p:cNvPr id="5" name="Content Placeholder 4"/>
          <p:cNvSpPr>
            <a:spLocks noGrp="1" noChangeArrowheads="1"/>
          </p:cNvSpPr>
          <p:nvPr>
            <p:ph sz="quarter" idx="4294967295"/>
          </p:nvPr>
        </p:nvSpPr>
        <p:spPr>
          <a:xfrm>
            <a:off x="685800" y="5578475"/>
            <a:ext cx="7772400" cy="730250"/>
          </a:xfrm>
        </p:spPr>
        <p:txBody>
          <a:bodyPr/>
          <a:lstStyle/>
          <a:p>
            <a:r>
              <a:rPr lang="en-US" altLang="zh-TW" b="1" i="1" smtClean="0"/>
              <a:t>What is the multifactor productivity?</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noChangeArrowheads="1"/>
          </p:cNvSpPr>
          <p:nvPr>
            <p:ph type="title"/>
          </p:nvPr>
        </p:nvSpPr>
        <p:spPr/>
        <p:txBody>
          <a:bodyPr/>
          <a:lstStyle/>
          <a:p>
            <a:r>
              <a:rPr lang="en-US" altLang="zh-TW" smtClean="0"/>
              <a:t>Solution</a:t>
            </a:r>
            <a:endParaRPr lang="en-IN" altLang="zh-TW" smtClean="0"/>
          </a:p>
        </p:txBody>
      </p:sp>
      <p:sp>
        <p:nvSpPr>
          <p:cNvPr id="60418" name="Content Placeholder 7"/>
          <p:cNvSpPr>
            <a:spLocks noGrp="1" noChangeArrowheads="1"/>
          </p:cNvSpPr>
          <p:nvPr>
            <p:ph sz="quarter" idx="4294967295"/>
          </p:nvPr>
        </p:nvSpPr>
        <p:spPr>
          <a:xfrm>
            <a:off x="1331913" y="5140325"/>
            <a:ext cx="6624637" cy="371475"/>
          </a:xfrm>
        </p:spPr>
        <p:txBody>
          <a:bodyPr/>
          <a:lstStyle/>
          <a:p>
            <a:r>
              <a:rPr lang="en-US" altLang="zh-TW" sz="1800" smtClean="0"/>
              <a:t>What is the implication of an unitless measure of productivity?</a:t>
            </a:r>
          </a:p>
        </p:txBody>
      </p:sp>
      <p:sp>
        <p:nvSpPr>
          <p:cNvPr id="60423" name="頁尾版面配置區 14"/>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smtClean="0">
                <a:solidFill>
                  <a:srgbClr val="333399"/>
                </a:solidFill>
              </a:rPr>
              <a:t>CYCU— Prof CK Farn</a:t>
            </a:r>
          </a:p>
        </p:txBody>
      </p:sp>
      <p:sp>
        <p:nvSpPr>
          <p:cNvPr id="60424" name="投影片編號版面配置區 15"/>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C5DED2E1-4D70-48E4-B97E-624C06DE8DB8}" type="slidenum">
              <a:rPr lang="en-US" altLang="zh-TW" sz="1400">
                <a:solidFill>
                  <a:srgbClr val="333399"/>
                </a:solidFill>
              </a:rPr>
              <a:pPr/>
              <a:t>27</a:t>
            </a:fld>
            <a:endParaRPr lang="en-US" altLang="zh-TW" sz="1400">
              <a:solidFill>
                <a:srgbClr val="333399"/>
              </a:solidFill>
            </a:endParaRPr>
          </a:p>
        </p:txBody>
      </p:sp>
      <p:graphicFrame>
        <p:nvGraphicFramePr>
          <p:cNvPr id="10" name="Object 3"/>
          <p:cNvGraphicFramePr>
            <a:graphicFrameLocks noChangeAspect="1"/>
          </p:cNvGraphicFramePr>
          <p:nvPr>
            <p:extLst>
              <p:ext uri="{D42A27DB-BD31-4B8C-83A1-F6EECF244321}">
                <p14:modId xmlns:p14="http://schemas.microsoft.com/office/powerpoint/2010/main" val="1439237102"/>
              </p:ext>
            </p:extLst>
          </p:nvPr>
        </p:nvGraphicFramePr>
        <p:xfrm>
          <a:off x="467544" y="2151063"/>
          <a:ext cx="5440363" cy="584200"/>
        </p:xfrm>
        <a:graphic>
          <a:graphicData uri="http://schemas.openxmlformats.org/presentationml/2006/ole">
            <mc:AlternateContent xmlns:mc="http://schemas.openxmlformats.org/markup-compatibility/2006">
              <mc:Choice xmlns:v="urn:schemas-microsoft-com:vml" Requires="v">
                <p:oleObj spid="_x0000_s60453" name="Equation" r:id="rId3" imgW="3426246" imgH="367963" progId="Equation.3">
                  <p:embed/>
                </p:oleObj>
              </mc:Choice>
              <mc:Fallback>
                <p:oleObj name="Equation" r:id="rId3" imgW="3426246" imgH="36796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2151063"/>
                        <a:ext cx="5440363" cy="584200"/>
                      </a:xfrm>
                      <a:prstGeom prst="rect">
                        <a:avLst/>
                      </a:prstGeom>
                      <a:noFill/>
                      <a:ln>
                        <a:noFill/>
                      </a:ln>
                      <a:effectLst/>
                      <a:extLst>
                        <a:ext uri="{909E8E84-426E-40DD-AFC4-6F175D3DCCD1}">
                          <a14:hiddenFill xmlns:a14="http://schemas.microsoft.com/office/drawing/2010/main">
                            <a:solidFill>
                              <a:srgbClr val="397968"/>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pic>
                </p:oleObj>
              </mc:Fallback>
            </mc:AlternateContent>
          </a:graphicData>
        </a:graphic>
      </p:graphicFrame>
      <p:graphicFrame>
        <p:nvGraphicFramePr>
          <p:cNvPr id="11" name="Object 4"/>
          <p:cNvGraphicFramePr>
            <a:graphicFrameLocks noChangeAspect="1"/>
          </p:cNvGraphicFramePr>
          <p:nvPr>
            <p:extLst>
              <p:ext uri="{D42A27DB-BD31-4B8C-83A1-F6EECF244321}">
                <p14:modId xmlns:p14="http://schemas.microsoft.com/office/powerpoint/2010/main" val="2780806156"/>
              </p:ext>
            </p:extLst>
          </p:nvPr>
        </p:nvGraphicFramePr>
        <p:xfrm>
          <a:off x="2829744" y="2894013"/>
          <a:ext cx="6003925" cy="663575"/>
        </p:xfrm>
        <a:graphic>
          <a:graphicData uri="http://schemas.openxmlformats.org/presentationml/2006/ole">
            <mc:AlternateContent xmlns:mc="http://schemas.openxmlformats.org/markup-compatibility/2006">
              <mc:Choice xmlns:v="urn:schemas-microsoft-com:vml" Requires="v">
                <p:oleObj spid="_x0000_s60454" name="Equation" r:id="rId5" imgW="3783819" imgH="418893" progId="Equation.3">
                  <p:embed/>
                </p:oleObj>
              </mc:Choice>
              <mc:Fallback>
                <p:oleObj name="Equation" r:id="rId5" imgW="3783819" imgH="418893"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29744" y="2894013"/>
                        <a:ext cx="6003925" cy="663575"/>
                      </a:xfrm>
                      <a:prstGeom prst="rect">
                        <a:avLst/>
                      </a:prstGeom>
                      <a:noFill/>
                      <a:ln>
                        <a:noFill/>
                      </a:ln>
                      <a:effectLst/>
                      <a:extLst>
                        <a:ext uri="{909E8E84-426E-40DD-AFC4-6F175D3DCCD1}">
                          <a14:hiddenFill xmlns:a14="http://schemas.microsoft.com/office/drawing/2010/main">
                            <a:solidFill>
                              <a:srgbClr val="397968"/>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pic>
                </p:oleObj>
              </mc:Fallback>
            </mc:AlternateContent>
          </a:graphicData>
        </a:graphic>
      </p:graphicFrame>
      <p:graphicFrame>
        <p:nvGraphicFramePr>
          <p:cNvPr id="12" name="Object 5"/>
          <p:cNvGraphicFramePr>
            <a:graphicFrameLocks noChangeAspect="1"/>
          </p:cNvGraphicFramePr>
          <p:nvPr>
            <p:extLst>
              <p:ext uri="{D42A27DB-BD31-4B8C-83A1-F6EECF244321}">
                <p14:modId xmlns:p14="http://schemas.microsoft.com/office/powerpoint/2010/main" val="3029994996"/>
              </p:ext>
            </p:extLst>
          </p:nvPr>
        </p:nvGraphicFramePr>
        <p:xfrm>
          <a:off x="2829744" y="3730626"/>
          <a:ext cx="1208088" cy="665162"/>
        </p:xfrm>
        <a:graphic>
          <a:graphicData uri="http://schemas.openxmlformats.org/presentationml/2006/ole">
            <mc:AlternateContent xmlns:mc="http://schemas.openxmlformats.org/markup-compatibility/2006">
              <mc:Choice xmlns:v="urn:schemas-microsoft-com:vml" Requires="v">
                <p:oleObj spid="_x0000_s60455" name="Equation" r:id="rId7" imgW="761724" imgH="418893" progId="Equation.3">
                  <p:embed/>
                </p:oleObj>
              </mc:Choice>
              <mc:Fallback>
                <p:oleObj name="Equation" r:id="rId7" imgW="761724" imgH="418893"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29744" y="3730626"/>
                        <a:ext cx="1208088" cy="665162"/>
                      </a:xfrm>
                      <a:prstGeom prst="rect">
                        <a:avLst/>
                      </a:prstGeom>
                      <a:noFill/>
                      <a:ln>
                        <a:noFill/>
                      </a:ln>
                      <a:effectLst/>
                      <a:extLst>
                        <a:ext uri="{909E8E84-426E-40DD-AFC4-6F175D3DCCD1}">
                          <a14:hiddenFill xmlns:a14="http://schemas.microsoft.com/office/drawing/2010/main">
                            <a:solidFill>
                              <a:srgbClr val="397968"/>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pic>
                </p:oleObj>
              </mc:Fallback>
            </mc:AlternateContent>
          </a:graphicData>
        </a:graphic>
      </p:graphicFrame>
      <p:graphicFrame>
        <p:nvGraphicFramePr>
          <p:cNvPr id="13" name="Object 6"/>
          <p:cNvGraphicFramePr>
            <a:graphicFrameLocks noChangeAspect="1"/>
          </p:cNvGraphicFramePr>
          <p:nvPr>
            <p:extLst>
              <p:ext uri="{D42A27DB-BD31-4B8C-83A1-F6EECF244321}">
                <p14:modId xmlns:p14="http://schemas.microsoft.com/office/powerpoint/2010/main" val="1699056003"/>
              </p:ext>
            </p:extLst>
          </p:nvPr>
        </p:nvGraphicFramePr>
        <p:xfrm>
          <a:off x="2815457" y="4535488"/>
          <a:ext cx="928687" cy="282575"/>
        </p:xfrm>
        <a:graphic>
          <a:graphicData uri="http://schemas.openxmlformats.org/presentationml/2006/ole">
            <mc:AlternateContent xmlns:mc="http://schemas.openxmlformats.org/markup-compatibility/2006">
              <mc:Choice xmlns:v="urn:schemas-microsoft-com:vml" Requires="v">
                <p:oleObj spid="_x0000_s60456" name="Equation" r:id="rId9" imgW="583542" imgH="177815" progId="Equation.3">
                  <p:embed/>
                </p:oleObj>
              </mc:Choice>
              <mc:Fallback>
                <p:oleObj name="Equation" r:id="rId9" imgW="583542" imgH="177815"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15457" y="4535488"/>
                        <a:ext cx="928687" cy="282575"/>
                      </a:xfrm>
                      <a:prstGeom prst="rect">
                        <a:avLst/>
                      </a:prstGeom>
                      <a:noFill/>
                      <a:ln>
                        <a:noFill/>
                      </a:ln>
                      <a:effectLst/>
                      <a:extLst>
                        <a:ext uri="{909E8E84-426E-40DD-AFC4-6F175D3DCCD1}">
                          <a14:hiddenFill xmlns:a14="http://schemas.microsoft.com/office/drawing/2010/main">
                            <a:solidFill>
                              <a:srgbClr val="397968"/>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pic>
                </p:oleObj>
              </mc:Fallback>
            </mc:AlternateContent>
          </a:graphicData>
        </a:graphic>
      </p:graphicFrame>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D7266CB-6E25-4474-92FB-CBA8B58FD62E}"/>
              </a:ext>
            </a:extLst>
          </p:cNvPr>
          <p:cNvSpPr>
            <a:spLocks noGrp="1"/>
          </p:cNvSpPr>
          <p:nvPr>
            <p:ph type="title"/>
          </p:nvPr>
        </p:nvSpPr>
        <p:spPr/>
        <p:txBody>
          <a:bodyPr/>
          <a:lstStyle/>
          <a:p>
            <a:r>
              <a:rPr lang="en-US" dirty="0"/>
              <a:t>Solution</a:t>
            </a:r>
            <a:endParaRPr lang="en-IN" dirty="0"/>
          </a:p>
        </p:txBody>
      </p:sp>
      <p:sp>
        <p:nvSpPr>
          <p:cNvPr id="4" name="Content Placeholder 7">
            <a:extLst>
              <a:ext uri="{FF2B5EF4-FFF2-40B4-BE49-F238E27FC236}">
                <a16:creationId xmlns="" xmlns:a16="http://schemas.microsoft.com/office/drawing/2014/main" id="{50757E42-C5F3-4543-A924-39D8A0F8E9D4}"/>
              </a:ext>
            </a:extLst>
          </p:cNvPr>
          <p:cNvSpPr>
            <a:spLocks noGrp="1"/>
          </p:cNvSpPr>
          <p:nvPr>
            <p:ph sz="quarter" idx="4294967295"/>
          </p:nvPr>
        </p:nvSpPr>
        <p:spPr>
          <a:xfrm>
            <a:off x="1015373" y="4887066"/>
            <a:ext cx="7416824" cy="371475"/>
          </a:xfrm>
        </p:spPr>
        <p:txBody>
          <a:bodyPr/>
          <a:lstStyle/>
          <a:p>
            <a:r>
              <a:rPr lang="en-US" sz="1800" dirty="0"/>
              <a:t>What is the implication of an </a:t>
            </a:r>
            <a:r>
              <a:rPr lang="en-US" sz="1800" dirty="0" err="1"/>
              <a:t>unitless</a:t>
            </a:r>
            <a:r>
              <a:rPr lang="en-US" sz="1800" dirty="0"/>
              <a:t> measure of </a:t>
            </a:r>
            <a:r>
              <a:rPr lang="en-US" sz="1800" dirty="0" smtClean="0"/>
              <a:t>productivity?</a:t>
            </a:r>
          </a:p>
        </p:txBody>
      </p:sp>
      <p:graphicFrame>
        <p:nvGraphicFramePr>
          <p:cNvPr id="7" name="Object 3"/>
          <p:cNvGraphicFramePr>
            <a:graphicFrameLocks noChangeAspect="1"/>
          </p:cNvGraphicFramePr>
          <p:nvPr>
            <p:extLst/>
          </p:nvPr>
        </p:nvGraphicFramePr>
        <p:xfrm>
          <a:off x="467544" y="1955056"/>
          <a:ext cx="5440363" cy="584200"/>
        </p:xfrm>
        <a:graphic>
          <a:graphicData uri="http://schemas.openxmlformats.org/presentationml/2006/ole">
            <mc:AlternateContent xmlns:mc="http://schemas.openxmlformats.org/markup-compatibility/2006">
              <mc:Choice xmlns:v="urn:schemas-microsoft-com:vml" Requires="v">
                <p:oleObj spid="_x0000_s86026" name="Equation" r:id="rId3" imgW="3426246" imgH="367963" progId="Equation.3">
                  <p:embed/>
                </p:oleObj>
              </mc:Choice>
              <mc:Fallback>
                <p:oleObj name="Equation" r:id="rId3" imgW="3426246" imgH="36796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1955056"/>
                        <a:ext cx="5440363" cy="584200"/>
                      </a:xfrm>
                      <a:prstGeom prst="rect">
                        <a:avLst/>
                      </a:prstGeom>
                      <a:noFill/>
                      <a:ln>
                        <a:noFill/>
                      </a:ln>
                      <a:effectLst/>
                      <a:extLst>
                        <a:ext uri="{909E8E84-426E-40DD-AFC4-6F175D3DCCD1}">
                          <a14:hiddenFill xmlns:a14="http://schemas.microsoft.com/office/drawing/2010/main">
                            <a:solidFill>
                              <a:srgbClr val="397968"/>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pic>
                </p:oleObj>
              </mc:Fallback>
            </mc:AlternateContent>
          </a:graphicData>
        </a:graphic>
      </p:graphicFrame>
      <p:graphicFrame>
        <p:nvGraphicFramePr>
          <p:cNvPr id="10" name="Object 4"/>
          <p:cNvGraphicFramePr>
            <a:graphicFrameLocks noChangeAspect="1"/>
          </p:cNvGraphicFramePr>
          <p:nvPr>
            <p:extLst/>
          </p:nvPr>
        </p:nvGraphicFramePr>
        <p:xfrm>
          <a:off x="2829744" y="2698006"/>
          <a:ext cx="6003925" cy="663575"/>
        </p:xfrm>
        <a:graphic>
          <a:graphicData uri="http://schemas.openxmlformats.org/presentationml/2006/ole">
            <mc:AlternateContent xmlns:mc="http://schemas.openxmlformats.org/markup-compatibility/2006">
              <mc:Choice xmlns:v="urn:schemas-microsoft-com:vml" Requires="v">
                <p:oleObj spid="_x0000_s86027" name="Equation" r:id="rId5" imgW="3783819" imgH="418893" progId="Equation.3">
                  <p:embed/>
                </p:oleObj>
              </mc:Choice>
              <mc:Fallback>
                <p:oleObj name="Equation" r:id="rId5" imgW="3783819" imgH="418893"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29744" y="2698006"/>
                        <a:ext cx="6003925" cy="663575"/>
                      </a:xfrm>
                      <a:prstGeom prst="rect">
                        <a:avLst/>
                      </a:prstGeom>
                      <a:noFill/>
                      <a:ln>
                        <a:noFill/>
                      </a:ln>
                      <a:effectLst/>
                      <a:extLst>
                        <a:ext uri="{909E8E84-426E-40DD-AFC4-6F175D3DCCD1}">
                          <a14:hiddenFill xmlns:a14="http://schemas.microsoft.com/office/drawing/2010/main">
                            <a:solidFill>
                              <a:srgbClr val="397968"/>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pic>
                </p:oleObj>
              </mc:Fallback>
            </mc:AlternateContent>
          </a:graphicData>
        </a:graphic>
      </p:graphicFrame>
      <p:graphicFrame>
        <p:nvGraphicFramePr>
          <p:cNvPr id="12" name="Object 5"/>
          <p:cNvGraphicFramePr>
            <a:graphicFrameLocks noChangeAspect="1"/>
          </p:cNvGraphicFramePr>
          <p:nvPr>
            <p:extLst/>
          </p:nvPr>
        </p:nvGraphicFramePr>
        <p:xfrm>
          <a:off x="2829744" y="3534619"/>
          <a:ext cx="1208088" cy="665162"/>
        </p:xfrm>
        <a:graphic>
          <a:graphicData uri="http://schemas.openxmlformats.org/presentationml/2006/ole">
            <mc:AlternateContent xmlns:mc="http://schemas.openxmlformats.org/markup-compatibility/2006">
              <mc:Choice xmlns:v="urn:schemas-microsoft-com:vml" Requires="v">
                <p:oleObj spid="_x0000_s86028" name="Equation" r:id="rId7" imgW="761724" imgH="418893" progId="Equation.3">
                  <p:embed/>
                </p:oleObj>
              </mc:Choice>
              <mc:Fallback>
                <p:oleObj name="Equation" r:id="rId7" imgW="761724" imgH="418893"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29744" y="3534619"/>
                        <a:ext cx="1208088" cy="665162"/>
                      </a:xfrm>
                      <a:prstGeom prst="rect">
                        <a:avLst/>
                      </a:prstGeom>
                      <a:noFill/>
                      <a:ln>
                        <a:noFill/>
                      </a:ln>
                      <a:effectLst/>
                      <a:extLst>
                        <a:ext uri="{909E8E84-426E-40DD-AFC4-6F175D3DCCD1}">
                          <a14:hiddenFill xmlns:a14="http://schemas.microsoft.com/office/drawing/2010/main">
                            <a:solidFill>
                              <a:srgbClr val="397968"/>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pic>
                </p:oleObj>
              </mc:Fallback>
            </mc:AlternateContent>
          </a:graphicData>
        </a:graphic>
      </p:graphicFrame>
      <p:graphicFrame>
        <p:nvGraphicFramePr>
          <p:cNvPr id="11" name="Object 6"/>
          <p:cNvGraphicFramePr>
            <a:graphicFrameLocks noChangeAspect="1"/>
          </p:cNvGraphicFramePr>
          <p:nvPr>
            <p:extLst/>
          </p:nvPr>
        </p:nvGraphicFramePr>
        <p:xfrm>
          <a:off x="2815457" y="4339481"/>
          <a:ext cx="928687" cy="282575"/>
        </p:xfrm>
        <a:graphic>
          <a:graphicData uri="http://schemas.openxmlformats.org/presentationml/2006/ole">
            <mc:AlternateContent xmlns:mc="http://schemas.openxmlformats.org/markup-compatibility/2006">
              <mc:Choice xmlns:v="urn:schemas-microsoft-com:vml" Requires="v">
                <p:oleObj spid="_x0000_s86029" name="Equation" r:id="rId9" imgW="583542" imgH="177815" progId="Equation.3">
                  <p:embed/>
                </p:oleObj>
              </mc:Choice>
              <mc:Fallback>
                <p:oleObj name="Equation" r:id="rId9" imgW="583542" imgH="177815"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15457" y="4339481"/>
                        <a:ext cx="928687" cy="282575"/>
                      </a:xfrm>
                      <a:prstGeom prst="rect">
                        <a:avLst/>
                      </a:prstGeom>
                      <a:noFill/>
                      <a:ln>
                        <a:noFill/>
                      </a:ln>
                      <a:effectLst/>
                      <a:extLst>
                        <a:ext uri="{909E8E84-426E-40DD-AFC4-6F175D3DCCD1}">
                          <a14:hiddenFill xmlns:a14="http://schemas.microsoft.com/office/drawing/2010/main">
                            <a:solidFill>
                              <a:srgbClr val="397968"/>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pic>
                </p:oleObj>
              </mc:Fallback>
            </mc:AlternateContent>
          </a:graphicData>
        </a:graphic>
      </p:graphicFrame>
      <p:sp>
        <p:nvSpPr>
          <p:cNvPr id="15" name="頁尾版面配置區 14">
            <a:extLst>
              <a:ext uri="{FF2B5EF4-FFF2-40B4-BE49-F238E27FC236}">
                <a16:creationId xmlns="" xmlns:a16="http://schemas.microsoft.com/office/drawing/2014/main" id="{EFB53158-932A-09C7-FB51-6E7E01D7F33B}"/>
              </a:ext>
            </a:extLst>
          </p:cNvPr>
          <p:cNvSpPr>
            <a:spLocks noGrp="1"/>
          </p:cNvSpPr>
          <p:nvPr>
            <p:ph type="ftr" sz="quarter" idx="10"/>
          </p:nvPr>
        </p:nvSpPr>
        <p:spPr/>
        <p:txBody>
          <a:bodyPr/>
          <a:lstStyle/>
          <a:p>
            <a:pPr>
              <a:defRPr/>
            </a:pPr>
            <a:r>
              <a:rPr lang="en-US" altLang="zh-TW"/>
              <a:t>CYCU— Prof CK Farn</a:t>
            </a:r>
          </a:p>
        </p:txBody>
      </p:sp>
      <p:sp>
        <p:nvSpPr>
          <p:cNvPr id="16" name="投影片編號版面配置區 15">
            <a:extLst>
              <a:ext uri="{FF2B5EF4-FFF2-40B4-BE49-F238E27FC236}">
                <a16:creationId xmlns="" xmlns:a16="http://schemas.microsoft.com/office/drawing/2014/main" id="{3CB8A078-6F79-2DA4-3521-34D16C42EAF0}"/>
              </a:ext>
            </a:extLst>
          </p:cNvPr>
          <p:cNvSpPr>
            <a:spLocks noGrp="1"/>
          </p:cNvSpPr>
          <p:nvPr>
            <p:ph type="sldNum" sz="quarter" idx="11"/>
          </p:nvPr>
        </p:nvSpPr>
        <p:spPr/>
        <p:txBody>
          <a:bodyPr/>
          <a:lstStyle/>
          <a:p>
            <a:pPr>
              <a:defRPr/>
            </a:pPr>
            <a:fld id="{7E989F68-2DDE-9541-93B8-ECD3B5533671}" type="slidenum">
              <a:rPr lang="en-US" altLang="zh-TW" smtClean="0"/>
              <a:pPr>
                <a:defRPr/>
              </a:pPr>
              <a:t>28</a:t>
            </a:fld>
            <a:endParaRPr lang="en-US" altLang="zh-TW"/>
          </a:p>
        </p:txBody>
      </p:sp>
    </p:spTree>
    <p:extLst>
      <p:ext uri="{BB962C8B-B14F-4D97-AF65-F5344CB8AC3E}">
        <p14:creationId xmlns:p14="http://schemas.microsoft.com/office/powerpoint/2010/main" val="1380122857"/>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7F3EE99-E55A-48FC-B87F-9FC3187B5C71}"/>
              </a:ext>
            </a:extLst>
          </p:cNvPr>
          <p:cNvSpPr>
            <a:spLocks noGrp="1"/>
          </p:cNvSpPr>
          <p:nvPr>
            <p:ph type="title"/>
          </p:nvPr>
        </p:nvSpPr>
        <p:spPr/>
        <p:txBody>
          <a:bodyPr/>
          <a:lstStyle/>
          <a:p>
            <a:r>
              <a:rPr lang="en-US" dirty="0"/>
              <a:t>Productivity Growth</a:t>
            </a:r>
            <a:endParaRPr lang="en-IN" dirty="0"/>
          </a:p>
        </p:txBody>
      </p:sp>
      <p:sp>
        <p:nvSpPr>
          <p:cNvPr id="4" name="Content Placeholder 4">
            <a:extLst>
              <a:ext uri="{FF2B5EF4-FFF2-40B4-BE49-F238E27FC236}">
                <a16:creationId xmlns="" xmlns:a16="http://schemas.microsoft.com/office/drawing/2014/main" id="{1556699D-5819-426C-913D-FE8FBB762488}"/>
              </a:ext>
            </a:extLst>
          </p:cNvPr>
          <p:cNvSpPr>
            <a:spLocks noGrp="1"/>
          </p:cNvSpPr>
          <p:nvPr>
            <p:ph sz="quarter" idx="4294967295"/>
          </p:nvPr>
        </p:nvSpPr>
        <p:spPr>
          <a:xfrm>
            <a:off x="342900" y="3397046"/>
            <a:ext cx="8458200" cy="954088"/>
          </a:xfrm>
        </p:spPr>
        <p:txBody>
          <a:bodyPr/>
          <a:lstStyle/>
          <a:p>
            <a:r>
              <a:rPr lang="en-US" sz="1800" dirty="0"/>
              <a:t>Example: Labor productivity on the ABC assembly line was 25 units per hour in 2014. In 2015, labor productivity was 23 units per hour. What was the productivity growth from 2014 to 2015?</a:t>
            </a:r>
          </a:p>
        </p:txBody>
      </p:sp>
      <p:graphicFrame>
        <p:nvGraphicFramePr>
          <p:cNvPr id="6" name="Object 3"/>
          <p:cNvGraphicFramePr>
            <a:graphicFrameLocks noChangeAspect="1"/>
          </p:cNvGraphicFramePr>
          <p:nvPr>
            <p:extLst/>
          </p:nvPr>
        </p:nvGraphicFramePr>
        <p:xfrm>
          <a:off x="611560" y="2394245"/>
          <a:ext cx="6959601" cy="609600"/>
        </p:xfrm>
        <a:graphic>
          <a:graphicData uri="http://schemas.openxmlformats.org/presentationml/2006/ole">
            <mc:AlternateContent xmlns:mc="http://schemas.openxmlformats.org/markup-compatibility/2006">
              <mc:Choice xmlns:v="urn:schemas-microsoft-com:vml" Requires="v">
                <p:oleObj spid="_x0000_s87046" name="Equation" r:id="rId3" imgW="6959520" imgH="609480" progId="Equation.DSMT4">
                  <p:embed/>
                </p:oleObj>
              </mc:Choice>
              <mc:Fallback>
                <p:oleObj name="Equation" r:id="rId3" imgW="6959520" imgH="609480" progId="Equation.DSMT4">
                  <p:embed/>
                  <p:pic>
                    <p:nvPicPr>
                      <p:cNvPr id="0" name=""/>
                      <p:cNvPicPr>
                        <a:picLocks noChangeAspect="1" noChangeArrowheads="1"/>
                      </p:cNvPicPr>
                      <p:nvPr/>
                    </p:nvPicPr>
                    <p:blipFill>
                      <a:blip r:embed="rId4"/>
                      <a:srcRect/>
                      <a:stretch>
                        <a:fillRect/>
                      </a:stretch>
                    </p:blipFill>
                    <p:spPr bwMode="auto">
                      <a:xfrm>
                        <a:off x="611560" y="2394245"/>
                        <a:ext cx="6959601" cy="609600"/>
                      </a:xfrm>
                      <a:prstGeom prst="rect">
                        <a:avLst/>
                      </a:prstGeom>
                      <a:solidFill>
                        <a:srgbClr val="C4BD97"/>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5"/>
          <p:cNvGraphicFramePr>
            <a:graphicFrameLocks noChangeAspect="1"/>
          </p:cNvGraphicFramePr>
          <p:nvPr>
            <p:extLst/>
          </p:nvPr>
        </p:nvGraphicFramePr>
        <p:xfrm>
          <a:off x="2324100" y="4513416"/>
          <a:ext cx="4229100" cy="571500"/>
        </p:xfrm>
        <a:graphic>
          <a:graphicData uri="http://schemas.openxmlformats.org/presentationml/2006/ole">
            <mc:AlternateContent xmlns:mc="http://schemas.openxmlformats.org/markup-compatibility/2006">
              <mc:Choice xmlns:v="urn:schemas-microsoft-com:vml" Requires="v">
                <p:oleObj spid="_x0000_s87047" name="Equation" r:id="rId5" imgW="4228920" imgH="571320" progId="Equation.DSMT4">
                  <p:embed/>
                </p:oleObj>
              </mc:Choice>
              <mc:Fallback>
                <p:oleObj name="Equation" r:id="rId5" imgW="4228920" imgH="571320" progId="Equation.DSMT4">
                  <p:embed/>
                  <p:pic>
                    <p:nvPicPr>
                      <p:cNvPr id="0" name=""/>
                      <p:cNvPicPr>
                        <a:picLocks noChangeAspect="1" noChangeArrowheads="1"/>
                      </p:cNvPicPr>
                      <p:nvPr/>
                    </p:nvPicPr>
                    <p:blipFill>
                      <a:blip r:embed="rId6"/>
                      <a:srcRect/>
                      <a:stretch>
                        <a:fillRect/>
                      </a:stretch>
                    </p:blipFill>
                    <p:spPr bwMode="auto">
                      <a:xfrm>
                        <a:off x="2324100" y="4513416"/>
                        <a:ext cx="4229100" cy="571500"/>
                      </a:xfrm>
                      <a:prstGeom prst="rect">
                        <a:avLst/>
                      </a:prstGeom>
                      <a:noFill/>
                      <a:ln>
                        <a:noFill/>
                      </a:ln>
                      <a:effectLst/>
                    </p:spPr>
                  </p:pic>
                </p:oleObj>
              </mc:Fallback>
            </mc:AlternateContent>
          </a:graphicData>
        </a:graphic>
      </p:graphicFrame>
      <p:sp>
        <p:nvSpPr>
          <p:cNvPr id="12" name="頁尾版面配置區 11">
            <a:extLst>
              <a:ext uri="{FF2B5EF4-FFF2-40B4-BE49-F238E27FC236}">
                <a16:creationId xmlns="" xmlns:a16="http://schemas.microsoft.com/office/drawing/2014/main" id="{4CA7EA74-C779-EA7A-D7ED-BDAD5C420637}"/>
              </a:ext>
            </a:extLst>
          </p:cNvPr>
          <p:cNvSpPr>
            <a:spLocks noGrp="1"/>
          </p:cNvSpPr>
          <p:nvPr>
            <p:ph type="ftr" sz="quarter" idx="10"/>
          </p:nvPr>
        </p:nvSpPr>
        <p:spPr/>
        <p:txBody>
          <a:bodyPr/>
          <a:lstStyle/>
          <a:p>
            <a:pPr>
              <a:defRPr/>
            </a:pPr>
            <a:r>
              <a:rPr lang="en-US" altLang="zh-TW"/>
              <a:t>CYCU— Prof CK Farn</a:t>
            </a:r>
          </a:p>
        </p:txBody>
      </p:sp>
      <p:sp>
        <p:nvSpPr>
          <p:cNvPr id="13" name="投影片編號版面配置區 12">
            <a:extLst>
              <a:ext uri="{FF2B5EF4-FFF2-40B4-BE49-F238E27FC236}">
                <a16:creationId xmlns="" xmlns:a16="http://schemas.microsoft.com/office/drawing/2014/main" id="{625F8649-2D26-34C9-3B6D-1D4684219E6E}"/>
              </a:ext>
            </a:extLst>
          </p:cNvPr>
          <p:cNvSpPr>
            <a:spLocks noGrp="1"/>
          </p:cNvSpPr>
          <p:nvPr>
            <p:ph type="sldNum" sz="quarter" idx="11"/>
          </p:nvPr>
        </p:nvSpPr>
        <p:spPr/>
        <p:txBody>
          <a:bodyPr/>
          <a:lstStyle/>
          <a:p>
            <a:pPr>
              <a:defRPr/>
            </a:pPr>
            <a:fld id="{7E989F68-2DDE-9541-93B8-ECD3B5533671}" type="slidenum">
              <a:rPr lang="en-US" altLang="zh-TW" smtClean="0"/>
              <a:pPr>
                <a:defRPr/>
              </a:pPr>
              <a:t>29</a:t>
            </a:fld>
            <a:endParaRPr lang="en-US" altLang="zh-TW"/>
          </a:p>
        </p:txBody>
      </p:sp>
      <p:sp>
        <p:nvSpPr>
          <p:cNvPr id="10" name="Content Placeholder 4">
            <a:extLst>
              <a:ext uri="{FF2B5EF4-FFF2-40B4-BE49-F238E27FC236}">
                <a16:creationId xmlns="" xmlns:a16="http://schemas.microsoft.com/office/drawing/2014/main" id="{1556699D-5819-426C-913D-FE8FBB762488}"/>
              </a:ext>
            </a:extLst>
          </p:cNvPr>
          <p:cNvSpPr txBox="1">
            <a:spLocks/>
          </p:cNvSpPr>
          <p:nvPr/>
        </p:nvSpPr>
        <p:spPr bwMode="auto">
          <a:xfrm>
            <a:off x="467544" y="5517232"/>
            <a:ext cx="84582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473075" indent="-473075" algn="l" rtl="0" eaLnBrk="0" fontAlgn="base" hangingPunct="0">
              <a:spcBef>
                <a:spcPct val="30000"/>
              </a:spcBef>
              <a:spcAft>
                <a:spcPct val="0"/>
              </a:spcAft>
              <a:buClr>
                <a:schemeClr val="accent2"/>
              </a:buClr>
              <a:buFont typeface="Wingdings" pitchFamily="2" charset="2"/>
              <a:buBlip>
                <a:blip r:embed="rId7"/>
              </a:buBlip>
              <a:defRPr kumimoji="1" sz="3200" kern="1200">
                <a:solidFill>
                  <a:srgbClr val="000099"/>
                </a:solidFill>
                <a:latin typeface="Arial" panose="020B0604020202020204" pitchFamily="34" charset="0"/>
                <a:ea typeface="+mn-ea"/>
                <a:cs typeface="標楷體" charset="0"/>
              </a:defRPr>
            </a:lvl1pPr>
            <a:lvl2pPr marL="1050925" indent="-387350" algn="l" rtl="0" eaLnBrk="0" fontAlgn="base" hangingPunct="0">
              <a:spcBef>
                <a:spcPct val="20000"/>
              </a:spcBef>
              <a:spcAft>
                <a:spcPct val="0"/>
              </a:spcAft>
              <a:buClr>
                <a:schemeClr val="hlink"/>
              </a:buClr>
              <a:buFont typeface="Webdings" pitchFamily="2" charset="2"/>
              <a:buBlip>
                <a:blip r:embed="rId8"/>
              </a:buBlip>
              <a:defRPr kumimoji="1" sz="2800" kern="1200">
                <a:solidFill>
                  <a:schemeClr val="tx1"/>
                </a:solidFill>
                <a:latin typeface="Times New Roman" panose="02020603050405020304" pitchFamily="18" charset="0"/>
                <a:ea typeface="新細明體" panose="02020500000000000000" pitchFamily="18" charset="-120"/>
                <a:cs typeface="新細明體" charset="0"/>
              </a:defRPr>
            </a:lvl2pPr>
            <a:lvl3pPr marL="1616075" indent="-374650" algn="l" rtl="0" eaLnBrk="0" fontAlgn="base" hangingPunct="0">
              <a:spcBef>
                <a:spcPct val="20000"/>
              </a:spcBef>
              <a:spcAft>
                <a:spcPct val="0"/>
              </a:spcAft>
              <a:buFont typeface="Wingdings" pitchFamily="2" charset="2"/>
              <a:buBlip>
                <a:blip r:embed="rId9"/>
              </a:buBlip>
              <a:defRPr kumimoji="1" sz="2400" kern="1200">
                <a:solidFill>
                  <a:schemeClr val="folHlink"/>
                </a:solidFill>
                <a:latin typeface="Times New Roman" panose="02020603050405020304" pitchFamily="18" charset="0"/>
                <a:ea typeface="新細明體" panose="02020500000000000000" pitchFamily="18" charset="-120"/>
                <a:cs typeface="+mn-cs"/>
              </a:defRPr>
            </a:lvl3pPr>
            <a:lvl4pPr marL="2193925" indent="-387350" algn="l" rtl="0" eaLnBrk="0" fontAlgn="base" hangingPunct="0">
              <a:spcBef>
                <a:spcPct val="20000"/>
              </a:spcBef>
              <a:spcAft>
                <a:spcPct val="0"/>
              </a:spcAft>
              <a:buFont typeface="Wingdings" pitchFamily="2" charset="2"/>
              <a:buChar char="q"/>
              <a:defRPr kumimoji="1" sz="2000" kern="1200">
                <a:solidFill>
                  <a:srgbClr val="CC0000"/>
                </a:solidFill>
                <a:latin typeface="Times New Roman" panose="02020603050405020304" pitchFamily="18" charset="0"/>
                <a:ea typeface="新細明體" panose="02020500000000000000" pitchFamily="18" charset="-120"/>
                <a:cs typeface="+mn-cs"/>
              </a:defRPr>
            </a:lvl4pPr>
            <a:lvl5pPr marL="2613025" indent="-228600" algn="l" rtl="0" eaLnBrk="0" fontAlgn="base" hangingPunct="0">
              <a:spcBef>
                <a:spcPct val="20000"/>
              </a:spcBef>
              <a:spcAft>
                <a:spcPct val="0"/>
              </a:spcAft>
              <a:buBlip>
                <a:blip r:embed="rId9"/>
              </a:buBlip>
              <a:defRPr kumimoji="1" sz="2000" kern="1200">
                <a:solidFill>
                  <a:schemeClr val="folHlink"/>
                </a:solidFill>
                <a:latin typeface="Times New Roman" panose="02020603050405020304" pitchFamily="18" charset="0"/>
                <a:ea typeface="新細明體" panose="02020500000000000000" pitchFamily="18" charset="-12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TW" altLang="en-US" sz="1800" dirty="0"/>
              <a:t>同比：</a:t>
            </a:r>
            <a:r>
              <a:rPr lang="en-US" sz="1800" dirty="0"/>
              <a:t>this period vs. </a:t>
            </a:r>
            <a:r>
              <a:rPr lang="en-US" sz="1800" dirty="0" err="1"/>
              <a:t>SPLY</a:t>
            </a:r>
            <a:r>
              <a:rPr lang="en-US" sz="1800" dirty="0"/>
              <a:t> (Same Period Last Year) </a:t>
            </a:r>
          </a:p>
          <a:p>
            <a:r>
              <a:rPr lang="zh-TW" altLang="en-US" sz="1800" dirty="0"/>
              <a:t>環比：</a:t>
            </a:r>
            <a:r>
              <a:rPr lang="en-US" sz="1800" dirty="0"/>
              <a:t>this period vs. LP (Last Period): Month over month </a:t>
            </a:r>
            <a:r>
              <a:rPr lang="en-US" sz="1800" dirty="0" err="1"/>
              <a:t>MoM</a:t>
            </a:r>
            <a:r>
              <a:rPr lang="en-US" sz="1800" dirty="0"/>
              <a:t>, YoY</a:t>
            </a:r>
          </a:p>
        </p:txBody>
      </p:sp>
    </p:spTree>
    <p:extLst>
      <p:ext uri="{BB962C8B-B14F-4D97-AF65-F5344CB8AC3E}">
        <p14:creationId xmlns:p14="http://schemas.microsoft.com/office/powerpoint/2010/main" val="333344816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noChangeArrowheads="1"/>
          </p:cNvSpPr>
          <p:nvPr>
            <p:ph type="title"/>
          </p:nvPr>
        </p:nvSpPr>
        <p:spPr>
          <a:xfrm>
            <a:off x="1524000" y="381000"/>
            <a:ext cx="7151688" cy="1175792"/>
          </a:xfrm>
        </p:spPr>
        <p:txBody>
          <a:bodyPr/>
          <a:lstStyle/>
          <a:p>
            <a:r>
              <a:rPr lang="en-US" altLang="zh-TW" sz="3600" dirty="0" smtClean="0"/>
              <a:t>The fundamental considerations</a:t>
            </a:r>
          </a:p>
        </p:txBody>
      </p:sp>
      <p:sp>
        <p:nvSpPr>
          <p:cNvPr id="34818" name="Content Placeholder 2"/>
          <p:cNvSpPr>
            <a:spLocks noGrp="1" noChangeArrowheads="1"/>
          </p:cNvSpPr>
          <p:nvPr>
            <p:ph sz="quarter" idx="4294967295"/>
          </p:nvPr>
        </p:nvSpPr>
        <p:spPr>
          <a:xfrm>
            <a:off x="1042988" y="1773238"/>
            <a:ext cx="7632700" cy="3995737"/>
          </a:xfrm>
        </p:spPr>
        <p:txBody>
          <a:bodyPr/>
          <a:lstStyle/>
          <a:p>
            <a:pPr>
              <a:spcBef>
                <a:spcPts val="1200"/>
              </a:spcBef>
              <a:spcAft>
                <a:spcPts val="1200"/>
              </a:spcAft>
            </a:pPr>
            <a:r>
              <a:rPr lang="en-US" altLang="zh-TW" sz="2800" dirty="0" smtClean="0"/>
              <a:t>There are three separate but related ideas that are vitally important to business organizations</a:t>
            </a:r>
          </a:p>
          <a:p>
            <a:pPr marL="457200" lvl="1" indent="-457200">
              <a:spcBef>
                <a:spcPts val="1200"/>
              </a:spcBef>
              <a:spcAft>
                <a:spcPts val="1200"/>
              </a:spcAft>
              <a:buFont typeface="Arial" panose="020B0604020202020204" pitchFamily="34" charset="0"/>
              <a:buAutoNum type="arabicPeriod"/>
            </a:pPr>
            <a:r>
              <a:rPr lang="en-US" altLang="zh-TW" sz="3200" dirty="0" smtClean="0"/>
              <a:t>Competitiveness</a:t>
            </a:r>
          </a:p>
          <a:p>
            <a:pPr marL="457200" lvl="1" indent="-457200">
              <a:spcBef>
                <a:spcPts val="1200"/>
              </a:spcBef>
              <a:spcAft>
                <a:spcPts val="1200"/>
              </a:spcAft>
              <a:buFont typeface="Arial" panose="020B0604020202020204" pitchFamily="34" charset="0"/>
              <a:buAutoNum type="arabicPeriod"/>
            </a:pPr>
            <a:r>
              <a:rPr lang="en-US" altLang="zh-TW" sz="3200" dirty="0" smtClean="0"/>
              <a:t>Strategy</a:t>
            </a:r>
          </a:p>
          <a:p>
            <a:pPr marL="457200" lvl="1" indent="-457200">
              <a:spcBef>
                <a:spcPts val="1200"/>
              </a:spcBef>
              <a:spcAft>
                <a:spcPts val="1200"/>
              </a:spcAft>
              <a:buFont typeface="Arial" panose="020B0604020202020204" pitchFamily="34" charset="0"/>
              <a:buAutoNum type="arabicPeriod"/>
            </a:pPr>
            <a:r>
              <a:rPr lang="en-US" altLang="zh-TW" sz="3200" dirty="0" smtClean="0"/>
              <a:t>Productivity</a:t>
            </a:r>
            <a:endParaRPr lang="en-US" altLang="zh-TW" dirty="0" smtClean="0"/>
          </a:p>
        </p:txBody>
      </p:sp>
      <p:sp>
        <p:nvSpPr>
          <p:cNvPr id="34819" name="頁尾版面配置區 8"/>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smtClean="0">
                <a:solidFill>
                  <a:srgbClr val="333399"/>
                </a:solidFill>
              </a:rPr>
              <a:t>CYCU— Prof CK Farn</a:t>
            </a:r>
          </a:p>
        </p:txBody>
      </p:sp>
      <p:sp>
        <p:nvSpPr>
          <p:cNvPr id="34820" name="投影片編號版面配置區 9"/>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42F57881-154E-40D2-B4A0-F12BAF921F60}" type="slidenum">
              <a:rPr lang="en-US" altLang="zh-TW" sz="1400">
                <a:solidFill>
                  <a:srgbClr val="333399"/>
                </a:solidFill>
              </a:rPr>
              <a:pPr/>
              <a:t>3</a:t>
            </a:fld>
            <a:endParaRPr lang="en-US" altLang="zh-TW" sz="1400">
              <a:solidFill>
                <a:srgbClr val="333399"/>
              </a:solidFill>
            </a:endParaRPr>
          </a:p>
        </p:txBody>
      </p:sp>
    </p:spTree>
  </p:cSld>
  <p:clrMapOvr>
    <a:masterClrMapping/>
  </p:clrMapOvr>
  <p:transition spd="med"/>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7F3EE99-E55A-48FC-B87F-9FC3187B5C71}"/>
              </a:ext>
            </a:extLst>
          </p:cNvPr>
          <p:cNvSpPr>
            <a:spLocks noGrp="1"/>
          </p:cNvSpPr>
          <p:nvPr>
            <p:ph type="title"/>
          </p:nvPr>
        </p:nvSpPr>
        <p:spPr/>
        <p:txBody>
          <a:bodyPr/>
          <a:lstStyle/>
          <a:p>
            <a:r>
              <a:rPr lang="en-US" dirty="0"/>
              <a:t>Service Sector Productivity</a:t>
            </a:r>
            <a:endParaRPr lang="en-IN" dirty="0"/>
          </a:p>
        </p:txBody>
      </p:sp>
      <p:sp>
        <p:nvSpPr>
          <p:cNvPr id="4" name="Content Placeholder 3">
            <a:extLst>
              <a:ext uri="{FF2B5EF4-FFF2-40B4-BE49-F238E27FC236}">
                <a16:creationId xmlns="" xmlns:a16="http://schemas.microsoft.com/office/drawing/2014/main" id="{1556699D-5819-426C-913D-FE8FBB762488}"/>
              </a:ext>
            </a:extLst>
          </p:cNvPr>
          <p:cNvSpPr>
            <a:spLocks noGrp="1"/>
          </p:cNvSpPr>
          <p:nvPr>
            <p:ph idx="1"/>
          </p:nvPr>
        </p:nvSpPr>
        <p:spPr>
          <a:xfrm>
            <a:off x="431540" y="1844824"/>
            <a:ext cx="8280920" cy="4114800"/>
          </a:xfrm>
        </p:spPr>
        <p:txBody>
          <a:bodyPr/>
          <a:lstStyle/>
          <a:p>
            <a:r>
              <a:rPr lang="en-US" sz="2400" dirty="0"/>
              <a:t>Service sector productivity is difficult to measure and manage because</a:t>
            </a:r>
          </a:p>
          <a:p>
            <a:pPr lvl="1"/>
            <a:r>
              <a:rPr lang="en-US" sz="2000" dirty="0"/>
              <a:t>It involves intellectual activities</a:t>
            </a:r>
          </a:p>
          <a:p>
            <a:pPr lvl="1"/>
            <a:r>
              <a:rPr lang="en-US" sz="2000" dirty="0"/>
              <a:t>It has a high degree of variability</a:t>
            </a:r>
          </a:p>
          <a:p>
            <a:r>
              <a:rPr lang="en-US" sz="2400" dirty="0"/>
              <a:t>A useful measure related to productivity is process yield</a:t>
            </a:r>
          </a:p>
          <a:p>
            <a:pPr lvl="1"/>
            <a:r>
              <a:rPr lang="en-US" sz="2000" dirty="0"/>
              <a:t>Where products are involved</a:t>
            </a:r>
          </a:p>
          <a:p>
            <a:pPr lvl="2"/>
            <a:r>
              <a:rPr lang="en-US" sz="1800" dirty="0"/>
              <a:t>Ratio of output of good product to the quantity of raw material input</a:t>
            </a:r>
          </a:p>
          <a:p>
            <a:pPr lvl="1"/>
            <a:r>
              <a:rPr lang="en-US" sz="2000" dirty="0"/>
              <a:t>Where services are involved, process yield measurement is often dependent on the particular process: </a:t>
            </a:r>
          </a:p>
          <a:p>
            <a:pPr lvl="2"/>
            <a:r>
              <a:rPr lang="en-US" sz="1800" dirty="0"/>
              <a:t>Ratio of cars rented to cars available for a given day </a:t>
            </a:r>
          </a:p>
          <a:p>
            <a:pPr lvl="2"/>
            <a:r>
              <a:rPr lang="en-US" sz="1800" dirty="0"/>
              <a:t>Ratio of student acceptances to the total number of students approved for admission</a:t>
            </a:r>
          </a:p>
        </p:txBody>
      </p:sp>
      <p:sp>
        <p:nvSpPr>
          <p:cNvPr id="10" name="頁尾版面配置區 9">
            <a:extLst>
              <a:ext uri="{FF2B5EF4-FFF2-40B4-BE49-F238E27FC236}">
                <a16:creationId xmlns="" xmlns:a16="http://schemas.microsoft.com/office/drawing/2014/main" id="{C20E0DAD-B87E-FD6E-2401-82CE54860780}"/>
              </a:ext>
            </a:extLst>
          </p:cNvPr>
          <p:cNvSpPr>
            <a:spLocks noGrp="1"/>
          </p:cNvSpPr>
          <p:nvPr>
            <p:ph type="ftr" sz="quarter" idx="10"/>
          </p:nvPr>
        </p:nvSpPr>
        <p:spPr/>
        <p:txBody>
          <a:bodyPr/>
          <a:lstStyle/>
          <a:p>
            <a:r>
              <a:rPr lang="en-US" altLang="zh-TW"/>
              <a:t>CYCU— Prof CK Farn</a:t>
            </a:r>
          </a:p>
        </p:txBody>
      </p:sp>
      <p:sp>
        <p:nvSpPr>
          <p:cNvPr id="11" name="投影片編號版面配置區 10">
            <a:extLst>
              <a:ext uri="{FF2B5EF4-FFF2-40B4-BE49-F238E27FC236}">
                <a16:creationId xmlns="" xmlns:a16="http://schemas.microsoft.com/office/drawing/2014/main" id="{0B5BEA86-A74A-6033-2F13-B53917C7A3B8}"/>
              </a:ext>
            </a:extLst>
          </p:cNvPr>
          <p:cNvSpPr>
            <a:spLocks noGrp="1"/>
          </p:cNvSpPr>
          <p:nvPr>
            <p:ph type="sldNum" sz="quarter" idx="11"/>
          </p:nvPr>
        </p:nvSpPr>
        <p:spPr/>
        <p:txBody>
          <a:bodyPr/>
          <a:lstStyle/>
          <a:p>
            <a:fld id="{7E989F68-2DDE-9541-93B8-ECD3B5533671}" type="slidenum">
              <a:rPr lang="en-US" altLang="zh-TW" smtClean="0"/>
              <a:pPr/>
              <a:t>30</a:t>
            </a:fld>
            <a:endParaRPr lang="en-US" altLang="zh-TW"/>
          </a:p>
        </p:txBody>
      </p:sp>
    </p:spTree>
    <p:extLst>
      <p:ext uri="{BB962C8B-B14F-4D97-AF65-F5344CB8AC3E}">
        <p14:creationId xmlns:p14="http://schemas.microsoft.com/office/powerpoint/2010/main" val="1936026053"/>
      </p:ext>
    </p:extLst>
  </p:cSld>
  <p:clrMapOvr>
    <a:masterClrMapping/>
  </p:clrMapOvr>
  <p:transition spd="med"/>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7F3EE99-E55A-48FC-B87F-9FC3187B5C71}"/>
              </a:ext>
            </a:extLst>
          </p:cNvPr>
          <p:cNvSpPr>
            <a:spLocks noGrp="1"/>
          </p:cNvSpPr>
          <p:nvPr>
            <p:ph type="title"/>
          </p:nvPr>
        </p:nvSpPr>
        <p:spPr/>
        <p:txBody>
          <a:bodyPr/>
          <a:lstStyle/>
          <a:p>
            <a:r>
              <a:rPr lang="en-US" dirty="0"/>
              <a:t>Factors Affecting Productivity</a:t>
            </a:r>
            <a:endParaRPr lang="en-IN" dirty="0"/>
          </a:p>
        </p:txBody>
      </p:sp>
      <p:pic>
        <p:nvPicPr>
          <p:cNvPr id="15362" name="Picture 3" descr="Five boxes flowing in a circular format that read methods, quality, management, technology, and capit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670607"/>
            <a:ext cx="6827774" cy="4583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頁尾版面配置區 8">
            <a:extLst>
              <a:ext uri="{FF2B5EF4-FFF2-40B4-BE49-F238E27FC236}">
                <a16:creationId xmlns="" xmlns:a16="http://schemas.microsoft.com/office/drawing/2014/main" id="{B6196FC6-4D89-7027-A2BD-9211E4A91E30}"/>
              </a:ext>
            </a:extLst>
          </p:cNvPr>
          <p:cNvSpPr>
            <a:spLocks noGrp="1"/>
          </p:cNvSpPr>
          <p:nvPr>
            <p:ph type="ftr" sz="quarter" idx="10"/>
          </p:nvPr>
        </p:nvSpPr>
        <p:spPr/>
        <p:txBody>
          <a:bodyPr/>
          <a:lstStyle/>
          <a:p>
            <a:pPr>
              <a:defRPr/>
            </a:pPr>
            <a:r>
              <a:rPr lang="en-US" altLang="zh-TW"/>
              <a:t>CYCU— Prof CK Farn</a:t>
            </a:r>
          </a:p>
        </p:txBody>
      </p:sp>
      <p:sp>
        <p:nvSpPr>
          <p:cNvPr id="10" name="投影片編號版面配置區 9">
            <a:extLst>
              <a:ext uri="{FF2B5EF4-FFF2-40B4-BE49-F238E27FC236}">
                <a16:creationId xmlns="" xmlns:a16="http://schemas.microsoft.com/office/drawing/2014/main" id="{026A0E94-371A-31C4-AF81-28A59C7CE2B7}"/>
              </a:ext>
            </a:extLst>
          </p:cNvPr>
          <p:cNvSpPr>
            <a:spLocks noGrp="1"/>
          </p:cNvSpPr>
          <p:nvPr>
            <p:ph type="sldNum" sz="quarter" idx="11"/>
          </p:nvPr>
        </p:nvSpPr>
        <p:spPr/>
        <p:txBody>
          <a:bodyPr/>
          <a:lstStyle/>
          <a:p>
            <a:pPr>
              <a:defRPr/>
            </a:pPr>
            <a:fld id="{7E989F68-2DDE-9541-93B8-ECD3B5533671}" type="slidenum">
              <a:rPr lang="en-US" altLang="zh-TW" smtClean="0"/>
              <a:pPr>
                <a:defRPr/>
              </a:pPr>
              <a:t>31</a:t>
            </a:fld>
            <a:endParaRPr lang="en-US" altLang="zh-TW"/>
          </a:p>
        </p:txBody>
      </p:sp>
    </p:spTree>
    <p:extLst>
      <p:ext uri="{BB962C8B-B14F-4D97-AF65-F5344CB8AC3E}">
        <p14:creationId xmlns:p14="http://schemas.microsoft.com/office/powerpoint/2010/main" val="2744803192"/>
      </p:ext>
    </p:extLst>
  </p:cSld>
  <p:clrMapOvr>
    <a:masterClrMapping/>
  </p:clrMapOvr>
  <p:transition spd="med"/>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7F3EE99-E55A-48FC-B87F-9FC3187B5C71}"/>
              </a:ext>
            </a:extLst>
          </p:cNvPr>
          <p:cNvSpPr>
            <a:spLocks noGrp="1"/>
          </p:cNvSpPr>
          <p:nvPr>
            <p:ph type="title"/>
          </p:nvPr>
        </p:nvSpPr>
        <p:spPr/>
        <p:txBody>
          <a:bodyPr/>
          <a:lstStyle/>
          <a:p>
            <a:r>
              <a:rPr lang="en-US" sz="3600" dirty="0"/>
              <a:t>Recent </a:t>
            </a:r>
            <a:r>
              <a:rPr lang="en-US" sz="3600" dirty="0">
                <a:solidFill>
                  <a:schemeClr val="bg1">
                    <a:lumMod val="95000"/>
                  </a:schemeClr>
                </a:solidFill>
              </a:rPr>
              <a:t>Technological</a:t>
            </a:r>
            <a:r>
              <a:rPr lang="en-US" sz="3600" dirty="0"/>
              <a:t> factors affecting productivity</a:t>
            </a:r>
            <a:endParaRPr lang="en-IN" sz="3600" dirty="0"/>
          </a:p>
        </p:txBody>
      </p:sp>
      <p:sp>
        <p:nvSpPr>
          <p:cNvPr id="4" name="Content Placeholder 3">
            <a:extLst>
              <a:ext uri="{FF2B5EF4-FFF2-40B4-BE49-F238E27FC236}">
                <a16:creationId xmlns="" xmlns:a16="http://schemas.microsoft.com/office/drawing/2014/main" id="{1556699D-5819-426C-913D-FE8FBB762488}"/>
              </a:ext>
            </a:extLst>
          </p:cNvPr>
          <p:cNvSpPr>
            <a:spLocks noGrp="1"/>
          </p:cNvSpPr>
          <p:nvPr>
            <p:ph idx="1"/>
          </p:nvPr>
        </p:nvSpPr>
        <p:spPr>
          <a:xfrm>
            <a:off x="1403648" y="2060848"/>
            <a:ext cx="6550496" cy="4112096"/>
          </a:xfrm>
        </p:spPr>
        <p:txBody>
          <a:bodyPr/>
          <a:lstStyle/>
          <a:p>
            <a:r>
              <a:rPr lang="en-US" dirty="0"/>
              <a:t>Drones</a:t>
            </a:r>
          </a:p>
          <a:p>
            <a:r>
              <a:rPr lang="en-US" dirty="0"/>
              <a:t>GPS devices </a:t>
            </a:r>
          </a:p>
          <a:p>
            <a:r>
              <a:rPr lang="en-US" dirty="0"/>
              <a:t>Smartphones 	</a:t>
            </a:r>
          </a:p>
          <a:p>
            <a:r>
              <a:rPr lang="en-US" dirty="0"/>
              <a:t>3D printers 	</a:t>
            </a:r>
          </a:p>
          <a:p>
            <a:r>
              <a:rPr lang="en-US" dirty="0"/>
              <a:t>Radio frequency ID tags (RFID) </a:t>
            </a:r>
          </a:p>
          <a:p>
            <a:r>
              <a:rPr lang="en-US" dirty="0"/>
              <a:t>Medical imaging</a:t>
            </a:r>
          </a:p>
          <a:p>
            <a:r>
              <a:rPr lang="en-US" dirty="0"/>
              <a:t>Artificial intelligence 	</a:t>
            </a:r>
          </a:p>
        </p:txBody>
      </p:sp>
      <p:sp>
        <p:nvSpPr>
          <p:cNvPr id="10" name="頁尾版面配置區 9">
            <a:extLst>
              <a:ext uri="{FF2B5EF4-FFF2-40B4-BE49-F238E27FC236}">
                <a16:creationId xmlns="" xmlns:a16="http://schemas.microsoft.com/office/drawing/2014/main" id="{40EEFF4A-DEC0-51A9-4B7A-11711E494AA9}"/>
              </a:ext>
            </a:extLst>
          </p:cNvPr>
          <p:cNvSpPr>
            <a:spLocks noGrp="1"/>
          </p:cNvSpPr>
          <p:nvPr>
            <p:ph type="ftr" sz="quarter" idx="10"/>
          </p:nvPr>
        </p:nvSpPr>
        <p:spPr/>
        <p:txBody>
          <a:bodyPr/>
          <a:lstStyle/>
          <a:p>
            <a:r>
              <a:rPr lang="en-US" altLang="zh-TW"/>
              <a:t>CYCU— Prof CK Farn</a:t>
            </a:r>
          </a:p>
        </p:txBody>
      </p:sp>
      <p:sp>
        <p:nvSpPr>
          <p:cNvPr id="11" name="投影片編號版面配置區 10">
            <a:extLst>
              <a:ext uri="{FF2B5EF4-FFF2-40B4-BE49-F238E27FC236}">
                <a16:creationId xmlns="" xmlns:a16="http://schemas.microsoft.com/office/drawing/2014/main" id="{887E8EDF-CE52-0F6C-C5D6-CA28E1DD3F73}"/>
              </a:ext>
            </a:extLst>
          </p:cNvPr>
          <p:cNvSpPr>
            <a:spLocks noGrp="1"/>
          </p:cNvSpPr>
          <p:nvPr>
            <p:ph type="sldNum" sz="quarter" idx="11"/>
          </p:nvPr>
        </p:nvSpPr>
        <p:spPr/>
        <p:txBody>
          <a:bodyPr/>
          <a:lstStyle/>
          <a:p>
            <a:fld id="{7E989F68-2DDE-9541-93B8-ECD3B5533671}" type="slidenum">
              <a:rPr lang="en-US" altLang="zh-TW" smtClean="0"/>
              <a:pPr/>
              <a:t>32</a:t>
            </a:fld>
            <a:endParaRPr lang="en-US" altLang="zh-TW"/>
          </a:p>
        </p:txBody>
      </p:sp>
    </p:spTree>
    <p:extLst>
      <p:ext uri="{BB962C8B-B14F-4D97-AF65-F5344CB8AC3E}">
        <p14:creationId xmlns:p14="http://schemas.microsoft.com/office/powerpoint/2010/main" val="545639532"/>
      </p:ext>
    </p:extLst>
  </p:cSld>
  <p:clrMapOvr>
    <a:masterClrMapping/>
  </p:clrMapOvr>
  <p:transition spd="med"/>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7F3EE99-E55A-48FC-B87F-9FC3187B5C71}"/>
              </a:ext>
            </a:extLst>
          </p:cNvPr>
          <p:cNvSpPr>
            <a:spLocks noGrp="1"/>
          </p:cNvSpPr>
          <p:nvPr>
            <p:ph type="title"/>
          </p:nvPr>
        </p:nvSpPr>
        <p:spPr/>
        <p:txBody>
          <a:bodyPr/>
          <a:lstStyle/>
          <a:p>
            <a:r>
              <a:rPr lang="en-US" dirty="0"/>
              <a:t>Improving Productivity</a:t>
            </a:r>
            <a:endParaRPr lang="en-IN" dirty="0"/>
          </a:p>
        </p:txBody>
      </p:sp>
      <p:sp>
        <p:nvSpPr>
          <p:cNvPr id="4" name="Content Placeholder 3">
            <a:extLst>
              <a:ext uri="{FF2B5EF4-FFF2-40B4-BE49-F238E27FC236}">
                <a16:creationId xmlns="" xmlns:a16="http://schemas.microsoft.com/office/drawing/2014/main" id="{1556699D-5819-426C-913D-FE8FBB762488}"/>
              </a:ext>
            </a:extLst>
          </p:cNvPr>
          <p:cNvSpPr>
            <a:spLocks noGrp="1"/>
          </p:cNvSpPr>
          <p:nvPr>
            <p:ph idx="1"/>
          </p:nvPr>
        </p:nvSpPr>
        <p:spPr/>
        <p:txBody>
          <a:bodyPr/>
          <a:lstStyle/>
          <a:p>
            <a:r>
              <a:rPr lang="en-US" sz="2400" dirty="0"/>
              <a:t>Develop productivity measures for all operations</a:t>
            </a:r>
          </a:p>
          <a:p>
            <a:r>
              <a:rPr lang="en-US" sz="2400" dirty="0"/>
              <a:t>Determine critical (bottleneck) operations</a:t>
            </a:r>
          </a:p>
          <a:p>
            <a:r>
              <a:rPr lang="en-US" sz="2400" dirty="0"/>
              <a:t>Develop methods for productivity improvements</a:t>
            </a:r>
          </a:p>
          <a:p>
            <a:r>
              <a:rPr lang="en-US" sz="2400" dirty="0"/>
              <a:t>Establish reasonable goals</a:t>
            </a:r>
          </a:p>
          <a:p>
            <a:r>
              <a:rPr lang="en-US" sz="2400" dirty="0"/>
              <a:t>Make it clear that management supports and encourages productivity improvement</a:t>
            </a:r>
          </a:p>
          <a:p>
            <a:r>
              <a:rPr lang="en-US" sz="2400" dirty="0"/>
              <a:t>Measure and publicize improvements</a:t>
            </a:r>
          </a:p>
          <a:p>
            <a:r>
              <a:rPr lang="en-US" sz="2400" dirty="0"/>
              <a:t>Don’t confuse productivity with efficiency </a:t>
            </a:r>
          </a:p>
        </p:txBody>
      </p:sp>
      <p:sp>
        <p:nvSpPr>
          <p:cNvPr id="10" name="頁尾版面配置區 9">
            <a:extLst>
              <a:ext uri="{FF2B5EF4-FFF2-40B4-BE49-F238E27FC236}">
                <a16:creationId xmlns="" xmlns:a16="http://schemas.microsoft.com/office/drawing/2014/main" id="{7046AEC8-3DD4-737E-FFAD-A542DE4C5A6C}"/>
              </a:ext>
            </a:extLst>
          </p:cNvPr>
          <p:cNvSpPr>
            <a:spLocks noGrp="1"/>
          </p:cNvSpPr>
          <p:nvPr>
            <p:ph type="ftr" sz="quarter" idx="10"/>
          </p:nvPr>
        </p:nvSpPr>
        <p:spPr/>
        <p:txBody>
          <a:bodyPr/>
          <a:lstStyle/>
          <a:p>
            <a:r>
              <a:rPr lang="en-US" altLang="zh-TW"/>
              <a:t>CYCU— Prof CK Farn</a:t>
            </a:r>
          </a:p>
        </p:txBody>
      </p:sp>
      <p:sp>
        <p:nvSpPr>
          <p:cNvPr id="11" name="投影片編號版面配置區 10">
            <a:extLst>
              <a:ext uri="{FF2B5EF4-FFF2-40B4-BE49-F238E27FC236}">
                <a16:creationId xmlns="" xmlns:a16="http://schemas.microsoft.com/office/drawing/2014/main" id="{51B2CC1F-2E1A-1D73-3968-078510C6A3B7}"/>
              </a:ext>
            </a:extLst>
          </p:cNvPr>
          <p:cNvSpPr>
            <a:spLocks noGrp="1"/>
          </p:cNvSpPr>
          <p:nvPr>
            <p:ph type="sldNum" sz="quarter" idx="11"/>
          </p:nvPr>
        </p:nvSpPr>
        <p:spPr/>
        <p:txBody>
          <a:bodyPr/>
          <a:lstStyle/>
          <a:p>
            <a:fld id="{7E989F68-2DDE-9541-93B8-ECD3B5533671}" type="slidenum">
              <a:rPr lang="en-US" altLang="zh-TW" smtClean="0"/>
              <a:pPr/>
              <a:t>33</a:t>
            </a:fld>
            <a:endParaRPr lang="en-US" altLang="zh-TW"/>
          </a:p>
        </p:txBody>
      </p:sp>
    </p:spTree>
    <p:extLst>
      <p:ext uri="{BB962C8B-B14F-4D97-AF65-F5344CB8AC3E}">
        <p14:creationId xmlns:p14="http://schemas.microsoft.com/office/powerpoint/2010/main" val="3593500405"/>
      </p:ext>
    </p:extLst>
  </p:cSld>
  <p:clrMapOvr>
    <a:masterClrMapping/>
  </p:clrMapOvr>
  <p:transition spd="med"/>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標題 1"/>
          <p:cNvSpPr>
            <a:spLocks noGrp="1" noChangeArrowheads="1"/>
          </p:cNvSpPr>
          <p:nvPr>
            <p:ph type="title"/>
          </p:nvPr>
        </p:nvSpPr>
        <p:spPr/>
        <p:txBody>
          <a:bodyPr/>
          <a:lstStyle/>
          <a:p>
            <a:pPr>
              <a:defRPr/>
            </a:pPr>
            <a:r>
              <a:rPr lang="en-US" altLang="zh-TW" dirty="0" smtClean="0"/>
              <a:t>Assignment #1  </a:t>
            </a:r>
            <a:r>
              <a:rPr lang="en-US" altLang="zh-TW" sz="3200" dirty="0">
                <a:solidFill>
                  <a:schemeClr val="bg1">
                    <a:lumMod val="95000"/>
                  </a:schemeClr>
                </a:solidFill>
              </a:rPr>
              <a:t>(team)</a:t>
            </a:r>
            <a:endParaRPr lang="zh-TW" altLang="en-US" dirty="0">
              <a:solidFill>
                <a:schemeClr val="bg1">
                  <a:lumMod val="95000"/>
                </a:schemeClr>
              </a:solidFill>
            </a:endParaRPr>
          </a:p>
        </p:txBody>
      </p:sp>
      <p:sp>
        <p:nvSpPr>
          <p:cNvPr id="66562" name="頁尾版面配置區 3"/>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smtClean="0">
                <a:solidFill>
                  <a:srgbClr val="333399"/>
                </a:solidFill>
                <a:latin typeface="Arial" panose="020B0604020202020204" pitchFamily="34" charset="0"/>
              </a:rPr>
              <a:t>CYCU— Prof CK Farn</a:t>
            </a:r>
          </a:p>
        </p:txBody>
      </p:sp>
      <p:sp>
        <p:nvSpPr>
          <p:cNvPr id="66563" name="投影片編號版面配置區 4"/>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145E3A7E-25AD-4215-8C39-1BB5ACBB5374}" type="slidenum">
              <a:rPr lang="en-US" altLang="zh-TW" sz="1400">
                <a:solidFill>
                  <a:srgbClr val="333399"/>
                </a:solidFill>
              </a:rPr>
              <a:pPr/>
              <a:t>34</a:t>
            </a:fld>
            <a:endParaRPr lang="en-US" altLang="zh-TW" sz="1400">
              <a:solidFill>
                <a:srgbClr val="333399"/>
              </a:solidFill>
            </a:endParaRPr>
          </a:p>
        </p:txBody>
      </p:sp>
      <p:sp>
        <p:nvSpPr>
          <p:cNvPr id="58372" name="內容版面配置區 5"/>
          <p:cNvSpPr>
            <a:spLocks noGrp="1" noChangeArrowheads="1"/>
          </p:cNvSpPr>
          <p:nvPr>
            <p:ph idx="1"/>
          </p:nvPr>
        </p:nvSpPr>
        <p:spPr>
          <a:xfrm>
            <a:off x="756443" y="1700808"/>
            <a:ext cx="7631113" cy="4114800"/>
          </a:xfrm>
        </p:spPr>
        <p:txBody>
          <a:bodyPr/>
          <a:lstStyle/>
          <a:p>
            <a:pPr>
              <a:defRPr/>
            </a:pPr>
            <a:r>
              <a:rPr lang="en-US" altLang="zh-TW" sz="1800" dirty="0" smtClean="0"/>
              <a:t>Conduct</a:t>
            </a:r>
            <a:r>
              <a:rPr lang="zh-TW" altLang="en-US" sz="1800" dirty="0" smtClean="0"/>
              <a:t> </a:t>
            </a:r>
            <a:r>
              <a:rPr lang="en-US" altLang="zh-TW" sz="1800" dirty="0" smtClean="0"/>
              <a:t>a simple</a:t>
            </a:r>
            <a:r>
              <a:rPr lang="zh-TW" altLang="en-US" sz="1800" dirty="0" smtClean="0"/>
              <a:t> </a:t>
            </a:r>
            <a:r>
              <a:rPr lang="en-US" altLang="zh-TW" sz="1800" dirty="0" smtClean="0"/>
              <a:t>observation</a:t>
            </a:r>
          </a:p>
          <a:p>
            <a:pPr lvl="1">
              <a:defRPr/>
            </a:pPr>
            <a:r>
              <a:rPr lang="en-US" altLang="zh-TW" sz="1600" dirty="0"/>
              <a:t>Prepare a presentation with PowerPoint, no more than 6 </a:t>
            </a:r>
            <a:r>
              <a:rPr lang="en-US" altLang="zh-TW" sz="1600" dirty="0" smtClean="0"/>
              <a:t>pages</a:t>
            </a:r>
          </a:p>
          <a:p>
            <a:pPr lvl="1">
              <a:defRPr/>
            </a:pPr>
            <a:r>
              <a:rPr lang="en-US" altLang="zh-TW" sz="1600" dirty="0" smtClean="0"/>
              <a:t>Making</a:t>
            </a:r>
            <a:r>
              <a:rPr lang="zh-TW" altLang="en-US" sz="1600" dirty="0" smtClean="0"/>
              <a:t> </a:t>
            </a:r>
            <a:r>
              <a:rPr lang="en-US" altLang="zh-TW" sz="1600" dirty="0" smtClean="0"/>
              <a:t>use of block</a:t>
            </a:r>
            <a:r>
              <a:rPr lang="zh-TW" altLang="en-US" sz="1600" dirty="0" smtClean="0"/>
              <a:t> </a:t>
            </a:r>
            <a:r>
              <a:rPr lang="en-US" altLang="zh-TW" sz="1600" dirty="0" smtClean="0"/>
              <a:t>diagrams to </a:t>
            </a:r>
            <a:r>
              <a:rPr lang="en-US" altLang="zh-TW" sz="1600" dirty="0" err="1" smtClean="0"/>
              <a:t>discribe</a:t>
            </a:r>
            <a:r>
              <a:rPr lang="zh-TW" altLang="en-US" sz="1600" dirty="0" smtClean="0"/>
              <a:t> </a:t>
            </a:r>
            <a:r>
              <a:rPr lang="en-US" altLang="zh-TW" sz="1600" dirty="0" smtClean="0"/>
              <a:t>processes</a:t>
            </a:r>
            <a:endParaRPr lang="en-US" altLang="zh-TW" sz="1600" dirty="0"/>
          </a:p>
          <a:p>
            <a:pPr lvl="1">
              <a:defRPr/>
            </a:pPr>
            <a:r>
              <a:rPr lang="en-US" altLang="zh-TW" sz="1600" dirty="0"/>
              <a:t>Groups of 4</a:t>
            </a:r>
          </a:p>
          <a:p>
            <a:pPr lvl="1">
              <a:defRPr/>
            </a:pPr>
            <a:r>
              <a:rPr lang="en-US" altLang="zh-TW" sz="1600" dirty="0"/>
              <a:t>Due Before Oct 11, 10 minutes presentation in </a:t>
            </a:r>
            <a:r>
              <a:rPr lang="en-US" altLang="zh-TW" sz="1600" dirty="0" smtClean="0"/>
              <a:t>class</a:t>
            </a:r>
          </a:p>
          <a:p>
            <a:pPr>
              <a:defRPr/>
            </a:pPr>
            <a:r>
              <a:rPr lang="en-US" altLang="zh-TW" sz="1800" dirty="0" smtClean="0"/>
              <a:t>Comparing </a:t>
            </a:r>
            <a:r>
              <a:rPr lang="en-US" altLang="zh-TW" sz="1800" dirty="0"/>
              <a:t>processes of food services</a:t>
            </a:r>
          </a:p>
          <a:p>
            <a:pPr marL="1120775" lvl="1" indent="-457200">
              <a:buFont typeface="+mj-lt"/>
              <a:buAutoNum type="arabicPeriod"/>
              <a:defRPr/>
            </a:pPr>
            <a:r>
              <a:rPr lang="en-US" altLang="zh-TW" sz="1600" dirty="0"/>
              <a:t>Choose a traditional local Taiwanese food eatery that you frequent, describe its service process, i.e.: order, payment, food preparations, etc.</a:t>
            </a:r>
          </a:p>
          <a:p>
            <a:pPr marL="1120775" lvl="1" indent="-457200">
              <a:buFont typeface="+mj-lt"/>
              <a:buAutoNum type="arabicPeriod"/>
              <a:defRPr/>
            </a:pPr>
            <a:r>
              <a:rPr lang="en-US" altLang="zh-TW" sz="1600" dirty="0"/>
              <a:t>Choose an international fast food chain store that you are familiar with. Describe its </a:t>
            </a:r>
            <a:r>
              <a:rPr lang="en-US" altLang="zh-TW" sz="1600" dirty="0">
                <a:solidFill>
                  <a:srgbClr val="C00000"/>
                </a:solidFill>
              </a:rPr>
              <a:t>service process</a:t>
            </a:r>
            <a:r>
              <a:rPr lang="en-US" altLang="zh-TW" sz="1600" dirty="0"/>
              <a:t>.</a:t>
            </a:r>
          </a:p>
          <a:p>
            <a:pPr marL="1120775" lvl="1" indent="-457200">
              <a:buFont typeface="+mj-lt"/>
              <a:buAutoNum type="arabicPeriod"/>
              <a:defRPr/>
            </a:pPr>
            <a:r>
              <a:rPr lang="en-US" altLang="zh-TW" sz="1600" dirty="0"/>
              <a:t>Compare the two, including pros and cons, from the customer perspective, as well as the vendors’ perspective</a:t>
            </a:r>
            <a:r>
              <a:rPr lang="en-US" altLang="zh-TW" sz="1600" dirty="0" smtClean="0"/>
              <a:t>.</a:t>
            </a:r>
          </a:p>
          <a:p>
            <a:pPr>
              <a:defRPr/>
            </a:pPr>
            <a:r>
              <a:rPr lang="en-US" altLang="zh-TW" sz="1800" dirty="0"/>
              <a:t>File name: </a:t>
            </a:r>
            <a:r>
              <a:rPr lang="en-US" altLang="zh-TW" sz="1800" dirty="0" err="1" smtClean="0"/>
              <a:t>POM_HW1_GroupID_Names.pdf</a:t>
            </a:r>
            <a:endParaRPr lang="en-US" altLang="zh-TW" sz="1800" dirty="0"/>
          </a:p>
          <a:p>
            <a:pPr>
              <a:defRPr/>
            </a:pPr>
            <a:r>
              <a:rPr lang="en-US" altLang="zh-TW" sz="1800" dirty="0"/>
              <a:t>Upload your pdf file before 23:59 Oct. </a:t>
            </a:r>
            <a:r>
              <a:rPr lang="en-US" altLang="zh-TW" sz="1800" smtClean="0"/>
              <a:t>2 </a:t>
            </a:r>
            <a:r>
              <a:rPr lang="en-US" altLang="zh-TW" sz="1800" dirty="0"/>
              <a:t>to:  </a:t>
            </a:r>
            <a:r>
              <a:rPr lang="en-US" altLang="zh-TW" sz="1800" dirty="0">
                <a:hlinkClick r:id="rId2"/>
              </a:rPr>
              <a:t>https://</a:t>
            </a:r>
            <a:r>
              <a:rPr lang="en-US" altLang="zh-TW" sz="1800" dirty="0" err="1" smtClean="0">
                <a:hlinkClick r:id="rId2"/>
              </a:rPr>
              <a:t>next.ezview.asia</a:t>
            </a:r>
            <a:r>
              <a:rPr lang="en-US" altLang="zh-TW" sz="1800" dirty="0" smtClean="0">
                <a:hlinkClick r:id="rId2"/>
              </a:rPr>
              <a:t>/s/</a:t>
            </a:r>
            <a:r>
              <a:rPr lang="en-US" altLang="zh-TW" sz="1800" dirty="0" err="1" smtClean="0">
                <a:hlinkClick r:id="rId2"/>
              </a:rPr>
              <a:t>5e6j6G6BWZijYrM</a:t>
            </a:r>
            <a:endParaRPr lang="en-US" altLang="zh-TW" sz="1800" dirty="0" smtClean="0"/>
          </a:p>
          <a:p>
            <a:pPr marL="0" indent="0">
              <a:buNone/>
              <a:defRPr/>
            </a:pPr>
            <a:r>
              <a:rPr lang="en-US" altLang="zh-TW" sz="1800" dirty="0" smtClean="0"/>
              <a:t> </a:t>
            </a:r>
          </a:p>
          <a:p>
            <a:pPr marL="85725" indent="0">
              <a:buNone/>
              <a:defRPr/>
            </a:pPr>
            <a:endParaRPr lang="en-US" altLang="zh-TW" sz="2000" dirty="0"/>
          </a:p>
          <a:p>
            <a:pPr lvl="1">
              <a:buFont typeface="Webdings" pitchFamily="2" charset="2"/>
              <a:buBlip>
                <a:blip r:embed="rId3"/>
              </a:buBlip>
              <a:defRPr/>
            </a:pPr>
            <a:endParaRPr lang="zh-TW" altLang="en-US" sz="1600" dirty="0"/>
          </a:p>
        </p:txBody>
      </p:sp>
      <p:pic>
        <p:nvPicPr>
          <p:cNvPr id="2" name="圖片 1"/>
          <p:cNvPicPr>
            <a:picLocks noChangeAspect="1"/>
          </p:cNvPicPr>
          <p:nvPr/>
        </p:nvPicPr>
        <p:blipFill>
          <a:blip r:embed="rId4"/>
          <a:stretch>
            <a:fillRect/>
          </a:stretch>
        </p:blipFill>
        <p:spPr>
          <a:xfrm>
            <a:off x="5940152" y="5013176"/>
            <a:ext cx="3020243" cy="1747088"/>
          </a:xfrm>
          <a:prstGeom prst="rect">
            <a:avLst/>
          </a:prstGeom>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標題 1"/>
          <p:cNvSpPr>
            <a:spLocks noGrp="1" noChangeArrowheads="1"/>
          </p:cNvSpPr>
          <p:nvPr>
            <p:ph type="title"/>
          </p:nvPr>
        </p:nvSpPr>
        <p:spPr/>
        <p:txBody>
          <a:bodyPr/>
          <a:lstStyle/>
          <a:p>
            <a:r>
              <a:rPr lang="en-US" altLang="zh-TW" smtClean="0"/>
              <a:t>Competitiveness</a:t>
            </a:r>
            <a:endParaRPr lang="zh-TW" altLang="en-US" smtClean="0"/>
          </a:p>
        </p:txBody>
      </p:sp>
      <p:sp>
        <p:nvSpPr>
          <p:cNvPr id="35842" name="內容版面配置區 2"/>
          <p:cNvSpPr>
            <a:spLocks noGrp="1" noChangeArrowheads="1"/>
          </p:cNvSpPr>
          <p:nvPr>
            <p:ph idx="1"/>
          </p:nvPr>
        </p:nvSpPr>
        <p:spPr/>
        <p:txBody>
          <a:bodyPr/>
          <a:lstStyle/>
          <a:p>
            <a:r>
              <a:rPr lang="en-US" altLang="zh-TW" dirty="0" smtClean="0"/>
              <a:t>How effectively an organization meets the </a:t>
            </a:r>
            <a:r>
              <a:rPr lang="en-US" altLang="zh-TW" u="sng" dirty="0" smtClean="0"/>
              <a:t>wants</a:t>
            </a:r>
            <a:r>
              <a:rPr lang="en-US" altLang="zh-TW" dirty="0" smtClean="0"/>
              <a:t> and </a:t>
            </a:r>
            <a:r>
              <a:rPr lang="en-US" altLang="zh-TW" u="sng" dirty="0" smtClean="0"/>
              <a:t>needs</a:t>
            </a:r>
            <a:r>
              <a:rPr lang="en-US" altLang="zh-TW" dirty="0" smtClean="0"/>
              <a:t> of </a:t>
            </a:r>
            <a:r>
              <a:rPr lang="en-US" altLang="zh-TW" dirty="0" smtClean="0">
                <a:solidFill>
                  <a:srgbClr val="C00000"/>
                </a:solidFill>
              </a:rPr>
              <a:t>customers</a:t>
            </a:r>
            <a:r>
              <a:rPr lang="en-US" altLang="zh-TW" dirty="0" smtClean="0"/>
              <a:t> relative to others that offer </a:t>
            </a:r>
            <a:r>
              <a:rPr lang="en-US" altLang="zh-TW" dirty="0" smtClean="0">
                <a:solidFill>
                  <a:srgbClr val="C00000"/>
                </a:solidFill>
              </a:rPr>
              <a:t>similar</a:t>
            </a:r>
            <a:r>
              <a:rPr lang="en-US" altLang="zh-TW" dirty="0" smtClean="0"/>
              <a:t> goods or services</a:t>
            </a:r>
          </a:p>
          <a:p>
            <a:r>
              <a:rPr lang="en-US" altLang="zh-TW" dirty="0" smtClean="0"/>
              <a:t>Organizations compete through some combination of their marketing and operations functions</a:t>
            </a:r>
          </a:p>
          <a:p>
            <a:pPr lvl="1"/>
            <a:r>
              <a:rPr lang="en-US" altLang="zh-TW" dirty="0" smtClean="0"/>
              <a:t>What do customers </a:t>
            </a:r>
            <a:r>
              <a:rPr lang="en-US" altLang="zh-TW" dirty="0" smtClean="0">
                <a:solidFill>
                  <a:srgbClr val="C00000"/>
                </a:solidFill>
              </a:rPr>
              <a:t>want</a:t>
            </a:r>
            <a:r>
              <a:rPr lang="en-US" altLang="zh-TW" dirty="0" smtClean="0"/>
              <a:t>?</a:t>
            </a:r>
          </a:p>
          <a:p>
            <a:pPr lvl="1"/>
            <a:r>
              <a:rPr lang="en-US" altLang="zh-TW" dirty="0" smtClean="0"/>
              <a:t>How can these customer </a:t>
            </a:r>
            <a:r>
              <a:rPr lang="en-US" altLang="zh-TW" dirty="0" smtClean="0">
                <a:solidFill>
                  <a:srgbClr val="C00000"/>
                </a:solidFill>
              </a:rPr>
              <a:t>needs</a:t>
            </a:r>
            <a:r>
              <a:rPr lang="en-US" altLang="zh-TW" dirty="0" smtClean="0"/>
              <a:t> best be satisfied?</a:t>
            </a:r>
            <a:endParaRPr lang="zh-TW" altLang="en-US" dirty="0" smtClean="0"/>
          </a:p>
        </p:txBody>
      </p:sp>
      <p:sp>
        <p:nvSpPr>
          <p:cNvPr id="35843" name="頁尾版面配置區 3"/>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smtClean="0">
                <a:solidFill>
                  <a:srgbClr val="333399"/>
                </a:solidFill>
                <a:latin typeface="Arial" panose="020B0604020202020204" pitchFamily="34" charset="0"/>
              </a:rPr>
              <a:t>CYCU— Prof CK Farn</a:t>
            </a:r>
          </a:p>
        </p:txBody>
      </p:sp>
      <p:sp>
        <p:nvSpPr>
          <p:cNvPr id="35844" name="投影片編號版面配置區 4"/>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8EE3337D-0AE4-47FD-ABE5-F23C016A0ED3}" type="slidenum">
              <a:rPr lang="en-US" altLang="zh-TW" sz="1400">
                <a:solidFill>
                  <a:srgbClr val="333399"/>
                </a:solidFill>
              </a:rPr>
              <a:pPr/>
              <a:t>4</a:t>
            </a:fld>
            <a:endParaRPr lang="en-US" altLang="zh-TW" sz="1400">
              <a:solidFill>
                <a:srgbClr val="333399"/>
              </a:solidFill>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noChangeArrowheads="1"/>
          </p:cNvSpPr>
          <p:nvPr>
            <p:ph type="title"/>
          </p:nvPr>
        </p:nvSpPr>
        <p:spPr/>
        <p:txBody>
          <a:bodyPr/>
          <a:lstStyle/>
          <a:p>
            <a:r>
              <a:rPr lang="en-US" altLang="zh-TW" smtClean="0"/>
              <a:t>Marketing’s Influence</a:t>
            </a:r>
            <a:endParaRPr lang="en-IN" altLang="zh-TW" smtClean="0"/>
          </a:p>
        </p:txBody>
      </p:sp>
      <p:sp>
        <p:nvSpPr>
          <p:cNvPr id="36866" name="Content Placeholder 3"/>
          <p:cNvSpPr>
            <a:spLocks noGrp="1" noChangeArrowheads="1"/>
          </p:cNvSpPr>
          <p:nvPr>
            <p:ph sz="quarter" idx="4294967295"/>
          </p:nvPr>
        </p:nvSpPr>
        <p:spPr>
          <a:xfrm>
            <a:off x="1524000" y="2144713"/>
            <a:ext cx="6227763" cy="3665537"/>
          </a:xfrm>
        </p:spPr>
        <p:txBody>
          <a:bodyPr/>
          <a:lstStyle/>
          <a:p>
            <a:pPr>
              <a:spcBef>
                <a:spcPts val="600"/>
              </a:spcBef>
            </a:pPr>
            <a:r>
              <a:rPr lang="en-US" altLang="zh-TW" smtClean="0"/>
              <a:t>Identifying consumer wants and/or needs</a:t>
            </a:r>
          </a:p>
          <a:p>
            <a:pPr>
              <a:spcBef>
                <a:spcPts val="600"/>
              </a:spcBef>
            </a:pPr>
            <a:r>
              <a:rPr lang="en-US" altLang="zh-TW" smtClean="0"/>
              <a:t>Pricing and quality</a:t>
            </a:r>
          </a:p>
          <a:p>
            <a:pPr>
              <a:spcBef>
                <a:spcPts val="600"/>
              </a:spcBef>
            </a:pPr>
            <a:r>
              <a:rPr lang="en-US" altLang="zh-TW" smtClean="0"/>
              <a:t>Advertising and promotion</a:t>
            </a:r>
          </a:p>
        </p:txBody>
      </p:sp>
      <p:sp>
        <p:nvSpPr>
          <p:cNvPr id="36867" name="頁尾版面配置區 9"/>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smtClean="0">
                <a:solidFill>
                  <a:srgbClr val="333399"/>
                </a:solidFill>
              </a:rPr>
              <a:t>CYCU— Prof CK Farn</a:t>
            </a:r>
          </a:p>
        </p:txBody>
      </p:sp>
      <p:sp>
        <p:nvSpPr>
          <p:cNvPr id="36868" name="投影片編號版面配置區 10"/>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8C297C79-5287-4CBA-8655-7FB2E8A2D1A3}" type="slidenum">
              <a:rPr lang="en-US" altLang="zh-TW" sz="1400">
                <a:solidFill>
                  <a:srgbClr val="333399"/>
                </a:solidFill>
              </a:rPr>
              <a:pPr/>
              <a:t>5</a:t>
            </a:fld>
            <a:endParaRPr lang="en-US" altLang="zh-TW" sz="1400">
              <a:solidFill>
                <a:srgbClr val="333399"/>
              </a:solidFill>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noChangeArrowheads="1"/>
          </p:cNvSpPr>
          <p:nvPr>
            <p:ph type="title"/>
          </p:nvPr>
        </p:nvSpPr>
        <p:spPr>
          <a:xfrm>
            <a:off x="1524000" y="381000"/>
            <a:ext cx="7296150" cy="1143000"/>
          </a:xfrm>
        </p:spPr>
        <p:txBody>
          <a:bodyPr/>
          <a:lstStyle/>
          <a:p>
            <a:r>
              <a:rPr lang="en-US" altLang="zh-TW" sz="3200" smtClean="0"/>
              <a:t>Businesses Compete Using Operations</a:t>
            </a:r>
            <a:endParaRPr lang="en-IN" altLang="zh-TW" sz="3200" smtClean="0"/>
          </a:p>
        </p:txBody>
      </p:sp>
      <p:sp>
        <p:nvSpPr>
          <p:cNvPr id="37890" name="Content Placeholder 3"/>
          <p:cNvSpPr>
            <a:spLocks noGrp="1" noChangeArrowheads="1"/>
          </p:cNvSpPr>
          <p:nvPr>
            <p:ph sz="quarter" idx="4294967295"/>
          </p:nvPr>
        </p:nvSpPr>
        <p:spPr>
          <a:xfrm>
            <a:off x="1524000" y="1619250"/>
            <a:ext cx="5651500" cy="4672013"/>
          </a:xfrm>
        </p:spPr>
        <p:txBody>
          <a:bodyPr/>
          <a:lstStyle/>
          <a:p>
            <a:pPr marL="533400" indent="-533400">
              <a:buFontTx/>
              <a:buAutoNum type="arabicPeriod"/>
            </a:pPr>
            <a:r>
              <a:rPr lang="en-US" altLang="zh-TW" sz="2400" smtClean="0"/>
              <a:t>Product and service design</a:t>
            </a:r>
          </a:p>
          <a:p>
            <a:pPr marL="533400" indent="-533400">
              <a:buFontTx/>
              <a:buAutoNum type="arabicPeriod"/>
            </a:pPr>
            <a:r>
              <a:rPr lang="en-US" altLang="zh-TW" sz="2400" smtClean="0"/>
              <a:t>Cost</a:t>
            </a:r>
          </a:p>
          <a:p>
            <a:pPr marL="533400" indent="-533400">
              <a:buFontTx/>
              <a:buAutoNum type="arabicPeriod"/>
            </a:pPr>
            <a:r>
              <a:rPr lang="en-US" altLang="zh-TW" sz="2400" smtClean="0"/>
              <a:t>Location</a:t>
            </a:r>
          </a:p>
          <a:p>
            <a:pPr marL="533400" indent="-533400">
              <a:buFontTx/>
              <a:buAutoNum type="arabicPeriod"/>
            </a:pPr>
            <a:r>
              <a:rPr lang="en-US" altLang="zh-TW" sz="2400" smtClean="0"/>
              <a:t>Quality</a:t>
            </a:r>
          </a:p>
          <a:p>
            <a:pPr marL="533400" indent="-533400">
              <a:buFontTx/>
              <a:buAutoNum type="arabicPeriod"/>
            </a:pPr>
            <a:r>
              <a:rPr lang="en-US" altLang="zh-TW" sz="2400" smtClean="0"/>
              <a:t>Quick response</a:t>
            </a:r>
          </a:p>
          <a:p>
            <a:pPr marL="533400" indent="-533400">
              <a:buFontTx/>
              <a:buAutoNum type="arabicPeriod"/>
            </a:pPr>
            <a:r>
              <a:rPr lang="en-US" altLang="zh-TW" sz="2400" smtClean="0"/>
              <a:t>Flexibility</a:t>
            </a:r>
          </a:p>
          <a:p>
            <a:pPr marL="533400" indent="-533400">
              <a:buFontTx/>
              <a:buAutoNum type="arabicPeriod"/>
            </a:pPr>
            <a:r>
              <a:rPr lang="en-US" altLang="zh-TW" sz="2400" smtClean="0"/>
              <a:t>Inventory management</a:t>
            </a:r>
          </a:p>
          <a:p>
            <a:pPr marL="533400" indent="-533400">
              <a:buFontTx/>
              <a:buAutoNum type="arabicPeriod"/>
            </a:pPr>
            <a:r>
              <a:rPr lang="en-US" altLang="zh-TW" sz="2400" smtClean="0"/>
              <a:t>Supply chain management</a:t>
            </a:r>
          </a:p>
          <a:p>
            <a:pPr marL="533400" indent="-533400">
              <a:buFontTx/>
              <a:buAutoNum type="arabicPeriod"/>
            </a:pPr>
            <a:r>
              <a:rPr lang="en-US" altLang="zh-TW" sz="2400" smtClean="0"/>
              <a:t>Service</a:t>
            </a:r>
          </a:p>
          <a:p>
            <a:pPr marL="533400" indent="-533400">
              <a:buFontTx/>
              <a:buAutoNum type="arabicPeriod"/>
            </a:pPr>
            <a:r>
              <a:rPr lang="en-US" altLang="zh-TW" sz="2400" smtClean="0"/>
              <a:t>Managers and workers</a:t>
            </a:r>
          </a:p>
        </p:txBody>
      </p:sp>
      <p:sp>
        <p:nvSpPr>
          <p:cNvPr id="37891" name="頁尾版面配置區 9"/>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smtClean="0">
                <a:solidFill>
                  <a:srgbClr val="333399"/>
                </a:solidFill>
              </a:rPr>
              <a:t>CYCU— Prof CK Farn</a:t>
            </a:r>
          </a:p>
        </p:txBody>
      </p:sp>
      <p:sp>
        <p:nvSpPr>
          <p:cNvPr id="37892" name="投影片編號版面配置區 10"/>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765DA905-0077-4E98-9905-B0F533D3D805}" type="slidenum">
              <a:rPr lang="en-US" altLang="zh-TW" sz="1400">
                <a:solidFill>
                  <a:srgbClr val="333399"/>
                </a:solidFill>
              </a:rPr>
              <a:pPr/>
              <a:t>6</a:t>
            </a:fld>
            <a:endParaRPr lang="en-US" altLang="zh-TW" sz="1400">
              <a:solidFill>
                <a:srgbClr val="333399"/>
              </a:solidFill>
            </a:endParaRPr>
          </a:p>
        </p:txBody>
      </p:sp>
      <p:sp>
        <p:nvSpPr>
          <p:cNvPr id="3" name="文字方塊 2"/>
          <p:cNvSpPr txBox="1">
            <a:spLocks noChangeArrowheads="1"/>
          </p:cNvSpPr>
          <p:nvPr/>
        </p:nvSpPr>
        <p:spPr bwMode="auto">
          <a:xfrm rot="20239817">
            <a:off x="4970463" y="2833678"/>
            <a:ext cx="360045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2800" dirty="0">
                <a:solidFill>
                  <a:srgbClr val="C00000"/>
                </a:solidFill>
              </a:rPr>
              <a:t>These are the core of </a:t>
            </a:r>
            <a:r>
              <a:rPr lang="en-US" altLang="zh-TW" sz="2800" dirty="0" err="1">
                <a:solidFill>
                  <a:srgbClr val="C00000"/>
                </a:solidFill>
              </a:rPr>
              <a:t>POM</a:t>
            </a:r>
            <a:endParaRPr lang="zh-TW" altLang="en-US" sz="2800" dirty="0">
              <a:solidFill>
                <a:srgbClr val="C00000"/>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noChangeArrowheads="1"/>
          </p:cNvSpPr>
          <p:nvPr>
            <p:ph type="title"/>
          </p:nvPr>
        </p:nvSpPr>
        <p:spPr/>
        <p:txBody>
          <a:bodyPr/>
          <a:lstStyle/>
          <a:p>
            <a:r>
              <a:rPr lang="en-US" altLang="zh-TW" sz="3600" smtClean="0"/>
              <a:t>Why Some Organizations Fail</a:t>
            </a:r>
            <a:endParaRPr lang="en-IN" altLang="zh-TW" sz="3600" smtClean="0"/>
          </a:p>
        </p:txBody>
      </p:sp>
      <p:sp>
        <p:nvSpPr>
          <p:cNvPr id="38914" name="Content Placeholder 3"/>
          <p:cNvSpPr>
            <a:spLocks noGrp="1" noChangeArrowheads="1"/>
          </p:cNvSpPr>
          <p:nvPr>
            <p:ph sz="quarter" idx="4294967295"/>
          </p:nvPr>
        </p:nvSpPr>
        <p:spPr>
          <a:xfrm>
            <a:off x="1354138" y="1844675"/>
            <a:ext cx="7273925" cy="3794125"/>
          </a:xfrm>
        </p:spPr>
        <p:txBody>
          <a:bodyPr/>
          <a:lstStyle/>
          <a:p>
            <a:pPr marL="457200" indent="-457200">
              <a:spcBef>
                <a:spcPts val="400"/>
              </a:spcBef>
              <a:spcAft>
                <a:spcPts val="600"/>
              </a:spcAft>
              <a:buFont typeface="Arial" panose="020B0604020202020204" pitchFamily="34" charset="0"/>
              <a:buAutoNum type="arabicPeriod"/>
            </a:pPr>
            <a:r>
              <a:rPr lang="en-US" altLang="zh-TW" sz="2000" smtClean="0"/>
              <a:t>Neglecting operations strategy </a:t>
            </a:r>
          </a:p>
          <a:p>
            <a:pPr marL="457200" indent="-457200">
              <a:spcBef>
                <a:spcPts val="400"/>
              </a:spcBef>
              <a:spcAft>
                <a:spcPts val="600"/>
              </a:spcAft>
              <a:buFont typeface="Arial" panose="020B0604020202020204" pitchFamily="34" charset="0"/>
              <a:buAutoNum type="arabicPeriod"/>
            </a:pPr>
            <a:r>
              <a:rPr lang="en-US" altLang="zh-TW" sz="2000" smtClean="0"/>
              <a:t>Failing to take advantage of strengths and opportunities and/or failing to recognize competitive threats</a:t>
            </a:r>
          </a:p>
          <a:p>
            <a:pPr marL="457200" indent="-457200">
              <a:spcBef>
                <a:spcPts val="400"/>
              </a:spcBef>
              <a:spcAft>
                <a:spcPts val="600"/>
              </a:spcAft>
              <a:buFont typeface="Arial" panose="020B0604020202020204" pitchFamily="34" charset="0"/>
              <a:buAutoNum type="arabicPeriod"/>
            </a:pPr>
            <a:r>
              <a:rPr lang="en-US" altLang="zh-TW" sz="2000" smtClean="0"/>
              <a:t>Too much emphasis on short-term financial performance at the expense of R&amp;D</a:t>
            </a:r>
          </a:p>
          <a:p>
            <a:pPr marL="457200" indent="-457200">
              <a:spcBef>
                <a:spcPts val="400"/>
              </a:spcBef>
              <a:spcAft>
                <a:spcPts val="600"/>
              </a:spcAft>
              <a:buFont typeface="Arial" panose="020B0604020202020204" pitchFamily="34" charset="0"/>
              <a:buAutoNum type="arabicPeriod"/>
            </a:pPr>
            <a:r>
              <a:rPr lang="en-US" altLang="zh-TW" sz="2000" smtClean="0"/>
              <a:t>Too much emphasis on product and service design and not enough on process design and improvement</a:t>
            </a:r>
          </a:p>
          <a:p>
            <a:pPr marL="457200" indent="-457200">
              <a:spcBef>
                <a:spcPts val="400"/>
              </a:spcBef>
              <a:spcAft>
                <a:spcPts val="600"/>
              </a:spcAft>
              <a:buFont typeface="Arial" panose="020B0604020202020204" pitchFamily="34" charset="0"/>
              <a:buAutoNum type="arabicPeriod"/>
            </a:pPr>
            <a:r>
              <a:rPr lang="en-US" altLang="zh-TW" sz="2000" smtClean="0"/>
              <a:t>Neglecting investments in capital and human resources</a:t>
            </a:r>
          </a:p>
          <a:p>
            <a:pPr marL="457200" indent="-457200">
              <a:spcBef>
                <a:spcPts val="400"/>
              </a:spcBef>
              <a:spcAft>
                <a:spcPts val="600"/>
              </a:spcAft>
              <a:buFont typeface="Arial" panose="020B0604020202020204" pitchFamily="34" charset="0"/>
              <a:buAutoNum type="arabicPeriod"/>
            </a:pPr>
            <a:r>
              <a:rPr lang="en-US" altLang="zh-TW" sz="2000" smtClean="0"/>
              <a:t>Failing to establish good internal communications and cooperation</a:t>
            </a:r>
          </a:p>
          <a:p>
            <a:pPr marL="457200" indent="-457200">
              <a:spcBef>
                <a:spcPts val="400"/>
              </a:spcBef>
              <a:spcAft>
                <a:spcPts val="600"/>
              </a:spcAft>
              <a:buFont typeface="Arial" panose="020B0604020202020204" pitchFamily="34" charset="0"/>
              <a:buAutoNum type="arabicPeriod"/>
            </a:pPr>
            <a:r>
              <a:rPr lang="en-US" altLang="zh-TW" sz="2000" smtClean="0"/>
              <a:t>Failing to consider customer wants and needs</a:t>
            </a:r>
          </a:p>
        </p:txBody>
      </p:sp>
      <p:sp>
        <p:nvSpPr>
          <p:cNvPr id="38915" name="頁尾版面配置區 9"/>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smtClean="0">
                <a:solidFill>
                  <a:srgbClr val="333399"/>
                </a:solidFill>
              </a:rPr>
              <a:t>CYCU— Prof CK Farn</a:t>
            </a:r>
          </a:p>
        </p:txBody>
      </p:sp>
      <p:sp>
        <p:nvSpPr>
          <p:cNvPr id="38916" name="投影片編號版面配置區 10"/>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C674C3A1-BD0E-44E4-9EE9-A1BE23AC8B47}" type="slidenum">
              <a:rPr lang="en-US" altLang="zh-TW" sz="1400">
                <a:solidFill>
                  <a:srgbClr val="333399"/>
                </a:solidFill>
              </a:rPr>
              <a:pPr/>
              <a:t>7</a:t>
            </a:fld>
            <a:endParaRPr lang="en-US" altLang="zh-TW" sz="1400">
              <a:solidFill>
                <a:srgbClr val="333399"/>
              </a:solidFill>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noChangeArrowheads="1"/>
          </p:cNvSpPr>
          <p:nvPr>
            <p:ph type="title"/>
          </p:nvPr>
        </p:nvSpPr>
        <p:spPr/>
        <p:txBody>
          <a:bodyPr/>
          <a:lstStyle/>
          <a:p>
            <a:r>
              <a:rPr lang="en-US" altLang="zh-TW" smtClean="0"/>
              <a:t>Hierarchical Planning</a:t>
            </a:r>
          </a:p>
        </p:txBody>
      </p:sp>
      <p:sp>
        <p:nvSpPr>
          <p:cNvPr id="39938" name="Content Placeholder 3"/>
          <p:cNvSpPr>
            <a:spLocks noGrp="1" noChangeArrowheads="1"/>
          </p:cNvSpPr>
          <p:nvPr>
            <p:ph sz="quarter" idx="4294967295"/>
          </p:nvPr>
        </p:nvSpPr>
        <p:spPr>
          <a:xfrm>
            <a:off x="733425" y="2174875"/>
            <a:ext cx="4687888" cy="2971800"/>
          </a:xfrm>
        </p:spPr>
        <p:txBody>
          <a:bodyPr/>
          <a:lstStyle/>
          <a:p>
            <a:r>
              <a:rPr lang="en-US" altLang="zh-TW" sz="2800" smtClean="0"/>
              <a:t>Mission</a:t>
            </a:r>
          </a:p>
          <a:p>
            <a:r>
              <a:rPr lang="en-US" altLang="zh-TW" sz="2800" smtClean="0"/>
              <a:t>Goals</a:t>
            </a:r>
          </a:p>
          <a:p>
            <a:r>
              <a:rPr lang="en-US" altLang="zh-TW" sz="2800" smtClean="0"/>
              <a:t>Organizational strategies</a:t>
            </a:r>
          </a:p>
          <a:p>
            <a:r>
              <a:rPr lang="en-US" altLang="zh-TW" sz="2800" smtClean="0"/>
              <a:t>Functional strategies</a:t>
            </a:r>
          </a:p>
          <a:p>
            <a:r>
              <a:rPr lang="en-US" altLang="zh-TW" sz="2800" smtClean="0"/>
              <a:t>Tactics</a:t>
            </a:r>
          </a:p>
        </p:txBody>
      </p:sp>
      <p:sp>
        <p:nvSpPr>
          <p:cNvPr id="39939" name="Content Placeholder 5"/>
          <p:cNvSpPr>
            <a:spLocks noGrp="1" noChangeArrowheads="1"/>
          </p:cNvSpPr>
          <p:nvPr>
            <p:ph sz="quarter" idx="4294967295"/>
          </p:nvPr>
        </p:nvSpPr>
        <p:spPr>
          <a:xfrm>
            <a:off x="5143500" y="5356225"/>
            <a:ext cx="3852863" cy="1120775"/>
          </a:xfrm>
        </p:spPr>
        <p:txBody>
          <a:bodyPr/>
          <a:lstStyle/>
          <a:p>
            <a:r>
              <a:rPr lang="en-US" altLang="zh-TW" sz="1800" b="1" smtClean="0">
                <a:solidFill>
                  <a:srgbClr val="006891"/>
                </a:solidFill>
              </a:rPr>
              <a:t>FIGURE 2.1 </a:t>
            </a:r>
            <a:endParaRPr lang="en-US" altLang="zh-TW" sz="1800" smtClean="0">
              <a:solidFill>
                <a:srgbClr val="006891"/>
              </a:solidFill>
            </a:endParaRPr>
          </a:p>
          <a:p>
            <a:r>
              <a:rPr lang="en-US" altLang="zh-TW" sz="1600" smtClean="0">
                <a:solidFill>
                  <a:srgbClr val="211D1E"/>
                </a:solidFill>
              </a:rPr>
              <a:t>Planning and decision making are hierarchical in organizations</a:t>
            </a:r>
            <a:endParaRPr lang="en-US" altLang="zh-TW" sz="1600" smtClean="0"/>
          </a:p>
        </p:txBody>
      </p:sp>
      <p:pic>
        <p:nvPicPr>
          <p:cNvPr id="39940" name="Picture 4" descr="A diagram of the hierarchy from mission down to operations of a compan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56100" y="1524000"/>
            <a:ext cx="4522788" cy="387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41" name="頁尾版面配置區 15"/>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smtClean="0">
                <a:solidFill>
                  <a:srgbClr val="333399"/>
                </a:solidFill>
              </a:rPr>
              <a:t>CYCU— Prof CK Farn</a:t>
            </a:r>
          </a:p>
        </p:txBody>
      </p:sp>
      <p:sp>
        <p:nvSpPr>
          <p:cNvPr id="39942" name="投影片編號版面配置區 17"/>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3EB7A017-B652-4C0B-920B-3FCBE2900F05}" type="slidenum">
              <a:rPr lang="en-US" altLang="zh-TW" sz="1400">
                <a:solidFill>
                  <a:srgbClr val="333399"/>
                </a:solidFill>
              </a:rPr>
              <a:pPr/>
              <a:t>8</a:t>
            </a:fld>
            <a:endParaRPr lang="en-US" altLang="zh-TW" sz="1400">
              <a:solidFill>
                <a:srgbClr val="333399"/>
              </a:solidFill>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noChangeArrowheads="1"/>
          </p:cNvSpPr>
          <p:nvPr>
            <p:ph type="title"/>
          </p:nvPr>
        </p:nvSpPr>
        <p:spPr/>
        <p:txBody>
          <a:bodyPr/>
          <a:lstStyle/>
          <a:p>
            <a:r>
              <a:rPr lang="en-US" altLang="zh-TW" smtClean="0"/>
              <a:t>Mission</a:t>
            </a:r>
            <a:endParaRPr lang="en-IN" altLang="zh-TW" smtClean="0"/>
          </a:p>
        </p:txBody>
      </p:sp>
      <p:sp>
        <p:nvSpPr>
          <p:cNvPr id="40962" name="Content Placeholder 3"/>
          <p:cNvSpPr>
            <a:spLocks noGrp="1" noChangeArrowheads="1"/>
          </p:cNvSpPr>
          <p:nvPr>
            <p:ph sz="quarter" idx="4294967295"/>
          </p:nvPr>
        </p:nvSpPr>
        <p:spPr>
          <a:xfrm>
            <a:off x="685800" y="1944688"/>
            <a:ext cx="7772400" cy="3716337"/>
          </a:xfrm>
        </p:spPr>
        <p:txBody>
          <a:bodyPr/>
          <a:lstStyle/>
          <a:p>
            <a:r>
              <a:rPr lang="en-US" altLang="zh-TW" sz="2800" b="1" smtClean="0"/>
              <a:t>Mission</a:t>
            </a:r>
            <a:endParaRPr lang="en-US" altLang="zh-TW" sz="2800" smtClean="0"/>
          </a:p>
          <a:p>
            <a:pPr lvl="1"/>
            <a:r>
              <a:rPr lang="en-US" altLang="zh-TW" sz="2400" smtClean="0"/>
              <a:t>The reason for an organization’s existence</a:t>
            </a:r>
          </a:p>
          <a:p>
            <a:pPr lvl="1"/>
            <a:endParaRPr lang="en-US" altLang="zh-TW" sz="2400" smtClean="0"/>
          </a:p>
          <a:p>
            <a:r>
              <a:rPr lang="en-US" altLang="zh-TW" sz="2800" b="1" smtClean="0"/>
              <a:t>Mission statement</a:t>
            </a:r>
          </a:p>
          <a:p>
            <a:pPr lvl="1"/>
            <a:r>
              <a:rPr lang="en-US" altLang="zh-TW" sz="2400" smtClean="0"/>
              <a:t>States the purpose of the organization</a:t>
            </a:r>
          </a:p>
          <a:p>
            <a:pPr lvl="1"/>
            <a:r>
              <a:rPr lang="en-US" altLang="zh-TW" sz="2400" smtClean="0"/>
              <a:t>The mission statement should answer the question of “What business are we in?”</a:t>
            </a:r>
          </a:p>
        </p:txBody>
      </p:sp>
      <p:sp>
        <p:nvSpPr>
          <p:cNvPr id="40963" name="頁尾版面配置區 9"/>
          <p:cNvSpPr>
            <a:spLocks noGrp="1" noChangeArrowheads="1"/>
          </p:cNvSpPr>
          <p:nvPr>
            <p:ph type="ftr"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r>
              <a:rPr lang="en-US" altLang="zh-TW" sz="1400" smtClean="0">
                <a:solidFill>
                  <a:srgbClr val="333399"/>
                </a:solidFill>
              </a:rPr>
              <a:t>CYCU— Prof CK Farn</a:t>
            </a:r>
          </a:p>
        </p:txBody>
      </p:sp>
      <p:sp>
        <p:nvSpPr>
          <p:cNvPr id="40964" name="投影片編號版面配置區 10"/>
          <p:cNvSpPr>
            <a:spLocks noGrp="1" noChangeArrowheads="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5667DBA0-1410-4882-AD60-FE8F77841BAB}" type="slidenum">
              <a:rPr lang="en-US" altLang="zh-TW" sz="1400">
                <a:solidFill>
                  <a:srgbClr val="333399"/>
                </a:solidFill>
              </a:rPr>
              <a:pPr/>
              <a:t>9</a:t>
            </a:fld>
            <a:endParaRPr lang="en-US" altLang="zh-TW" sz="1400">
              <a:solidFill>
                <a:srgbClr val="333399"/>
              </a:solidFill>
            </a:endParaRPr>
          </a:p>
        </p:txBody>
      </p:sp>
    </p:spTree>
  </p:cSld>
  <p:clrMapOvr>
    <a:masterClrMapping/>
  </p:clrMapOvr>
  <p:transition spd="med"/>
</p:sld>
</file>

<file path=ppt/theme/theme1.xml><?xml version="1.0" encoding="utf-8"?>
<a:theme xmlns:a="http://schemas.openxmlformats.org/drawingml/2006/main" name="0ckf">
  <a:themeElements>
    <a:clrScheme name="0ckf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fontScheme name="0ckf">
      <a:majorFont>
        <a:latin typeface="Arial"/>
        <a:ea typeface="標楷體"/>
        <a:cs typeface=""/>
      </a:majorFont>
      <a:minorFont>
        <a:latin typeface="Times New Roman"/>
        <a:ea typeface="標楷體"/>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0ckf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0ckf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0ckf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0ckf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0ckf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0ckf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0ckf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訂設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C:\Documents and Settings\ckfarn\Application Data\Microsoft\Templates\0ckf.pot</Template>
  <TotalTime>2409</TotalTime>
  <Words>1559</Words>
  <Application>Microsoft Office PowerPoint</Application>
  <PresentationFormat>如螢幕大小 (4:3)</PresentationFormat>
  <Paragraphs>354</Paragraphs>
  <Slides>34</Slides>
  <Notes>2</Notes>
  <HiddenSlides>0</HiddenSlides>
  <MMClips>0</MMClips>
  <ScaleCrop>false</ScaleCrop>
  <HeadingPairs>
    <vt:vector size="8" baseType="variant">
      <vt:variant>
        <vt:lpstr>使用字型</vt:lpstr>
      </vt:variant>
      <vt:variant>
        <vt:i4>9</vt:i4>
      </vt:variant>
      <vt:variant>
        <vt:lpstr>佈景主題</vt:lpstr>
      </vt:variant>
      <vt:variant>
        <vt:i4>2</vt:i4>
      </vt:variant>
      <vt:variant>
        <vt:lpstr>內嵌 OLE 伺服程式</vt:lpstr>
      </vt:variant>
      <vt:variant>
        <vt:i4>1</vt:i4>
      </vt:variant>
      <vt:variant>
        <vt:lpstr>投影片標題</vt:lpstr>
      </vt:variant>
      <vt:variant>
        <vt:i4>34</vt:i4>
      </vt:variant>
    </vt:vector>
  </HeadingPairs>
  <TitlesOfParts>
    <vt:vector size="46" baseType="lpstr">
      <vt:lpstr>微軟正黑體</vt:lpstr>
      <vt:lpstr>新細明體</vt:lpstr>
      <vt:lpstr>標楷體</vt:lpstr>
      <vt:lpstr>Arial</vt:lpstr>
      <vt:lpstr>Calibri</vt:lpstr>
      <vt:lpstr>Calibri Light</vt:lpstr>
      <vt:lpstr>Times New Roman</vt:lpstr>
      <vt:lpstr>Webdings</vt:lpstr>
      <vt:lpstr>Wingdings</vt:lpstr>
      <vt:lpstr>0ckf</vt:lpstr>
      <vt:lpstr>自訂設計</vt:lpstr>
      <vt:lpstr>Equation</vt:lpstr>
      <vt:lpstr>POM:    Competitiveness, Strategy, and Productivity</vt:lpstr>
      <vt:lpstr>Cold Hard Fact:     After Decades of Development</vt:lpstr>
      <vt:lpstr>The fundamental considerations</vt:lpstr>
      <vt:lpstr>Competitiveness</vt:lpstr>
      <vt:lpstr>Marketing’s Influence</vt:lpstr>
      <vt:lpstr>Businesses Compete Using Operations</vt:lpstr>
      <vt:lpstr>Why Some Organizations Fail</vt:lpstr>
      <vt:lpstr>Hierarchical Planning</vt:lpstr>
      <vt:lpstr>Mission</vt:lpstr>
      <vt:lpstr>Mission Statement</vt:lpstr>
      <vt:lpstr>Goals</vt:lpstr>
      <vt:lpstr>Strategies</vt:lpstr>
      <vt:lpstr>Tactics and Operations</vt:lpstr>
      <vt:lpstr>Core Competencies</vt:lpstr>
      <vt:lpstr>Sample Operations Strategies</vt:lpstr>
      <vt:lpstr>Strategy Formulation</vt:lpstr>
      <vt:lpstr>Environmental Scanning</vt:lpstr>
      <vt:lpstr>Key External Factors</vt:lpstr>
      <vt:lpstr>SWOT: Strengths, Weaknesses, Opportunities, and Threats </vt:lpstr>
      <vt:lpstr>The Balanced Scorecard Approach</vt:lpstr>
      <vt:lpstr>The Balanced Scorecard</vt:lpstr>
      <vt:lpstr>Productivity</vt:lpstr>
      <vt:lpstr>Why Productivity Matters</vt:lpstr>
      <vt:lpstr>Productivity Measures</vt:lpstr>
      <vt:lpstr>Table 2.8 Examples of partial productivity measures</vt:lpstr>
      <vt:lpstr>Productivity Calculation Example</vt:lpstr>
      <vt:lpstr>Solution</vt:lpstr>
      <vt:lpstr>Solution</vt:lpstr>
      <vt:lpstr>Productivity Growth</vt:lpstr>
      <vt:lpstr>Service Sector Productivity</vt:lpstr>
      <vt:lpstr>Factors Affecting Productivity</vt:lpstr>
      <vt:lpstr>Recent Technological factors affecting productivity</vt:lpstr>
      <vt:lpstr>Improving Productivity</vt:lpstr>
      <vt:lpstr>Assignment #1  (team)</vt:lpstr>
    </vt:vector>
  </TitlesOfParts>
  <Company>NCU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2024F_POM02_Productivity</dc:title>
  <dc:creator>CK Farn</dc:creator>
  <cp:lastModifiedBy>CKFarn</cp:lastModifiedBy>
  <cp:revision>159</cp:revision>
  <dcterms:created xsi:type="dcterms:W3CDTF">1999-04-05T16:45:56Z</dcterms:created>
  <dcterms:modified xsi:type="dcterms:W3CDTF">2024-09-18T07:54:48Z</dcterms:modified>
</cp:coreProperties>
</file>