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565" r:id="rId2"/>
    <p:sldId id="684" r:id="rId3"/>
    <p:sldId id="685" r:id="rId4"/>
    <p:sldId id="686" r:id="rId5"/>
    <p:sldId id="688" r:id="rId6"/>
    <p:sldId id="689" r:id="rId7"/>
    <p:sldId id="690" r:id="rId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D1017F5-7D1F-24FB-AF82-0F8ADAFD1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95EABCA-869A-D988-50DE-5E4964A14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B1FE02-D24C-415F-91E8-54D9F11C88AF}" type="datetimeFigureOut">
              <a:rPr lang="zh-TW" altLang="en-US"/>
              <a:pPr>
                <a:defRPr/>
              </a:pPr>
              <a:t>2026/3/6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026D45-6B99-31D0-26F6-67EF596C8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9CEA42-FD82-7E24-A177-F93F30128F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1451CB-5A40-4696-B1C4-0A1702338E1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46F91C-8844-0B7D-14AB-A53BE32806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4D2507B-C6DB-5C01-50B5-5751D50A67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27AFF2-D706-3321-2604-E8DE6E3F69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3BD1AD1-9EAB-0F0B-9582-60A3CFFFB3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6A1902E-B516-CEE2-774F-CFC8CA2ADE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B9DC1D4-A14F-1106-DF6C-39C9A3149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A12441-4617-4924-A07A-6141DDD5B7C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A6668E5-C021-8C63-66BE-25E0F6A70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01D671-DEA2-454B-9A03-6957E5705F66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EC72665-1413-887B-7B15-7399C6E13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13830D8-1B70-9372-9E90-C1426B5A7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15C0776-FBD0-6E9A-D080-7AEEB220B2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888C2091-C00F-4479-831E-5E5179B411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E706F-A851-4231-8946-C2BD17B2B0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469134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1F736D8-A699-D42A-47E0-6695F8083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F575D43E-8DE1-AF26-D8CC-189887505D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D3B0C-3F28-4DA3-A739-76FDC92678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5470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ADA4D24-DFD8-2E4E-B543-F09C1DE6C3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46F4883-D3B6-38AD-7DC4-877DB69B09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8F111-7E21-4701-B416-8631177071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7438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0F1B896-12A6-597C-E466-3CAFFCB4E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F59E50E-F770-E299-6734-58C0215AA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B8354-C677-4367-972D-EBAC105F51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7252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13BE6B1-2087-8DF3-855F-9B3A7F75CA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076D273-EED2-90F9-36AA-B805EBD9C1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DDD60-13C0-49AD-B375-619B6CB4B5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4848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614FF5BB-597E-D1DE-EF16-F38D092A24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53BAD84-4F13-BC17-4FDD-20A01BDF66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3809F-A34B-4F00-9224-DA16DCA9C2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3335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87189177-63D6-D584-A531-8FD89F8991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69155A4D-8145-3EFF-CD6B-AABC49A713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6CAE-CA95-4666-A264-3AEB5B8EB1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41907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9FFD4D57-9E3B-6CE1-E68E-0066AACFFE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192A4CC2-4F03-78E6-04C5-06E95DC02B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0559C-5F8B-419A-A35A-EB40659306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908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BCC51CB1-1B96-55F5-6EAC-D6BCC984B2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60136A67-0A8B-79A6-F9BF-E9619E34A4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EBB52-823B-4EE7-83EA-384C50509A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3950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A925A59-AB0E-2FCC-6E3E-5FB43DE32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3852CEE-1959-EE5B-8865-DCC394B4C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F3235-3D48-4FFB-B777-B5BEDB78C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30754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C35A06B-3B2D-C6CC-1B3D-81295A93F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123A6B5-36F5-7198-BCBD-EE2FD3E56A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62B92-F5EC-4043-95B0-485B676865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264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16C8C026-C3C2-4D6D-DEEC-5A800C19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8D682259-5B62-2960-2A1D-FA83139C9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9BF1A806-D426-9CD4-487A-0862E317D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5EF36D14-AE72-45E2-84A0-E42A7E47C8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7161E582-D260-0FF2-9F20-2DBF30115D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8A5C8817-209E-4AEE-BE79-BE49019C50E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BFE38276-FC21-895B-DF36-C37260553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>
            <a:extLst>
              <a:ext uri="{FF2B5EF4-FFF2-40B4-BE49-F238E27FC236}">
                <a16:creationId xmlns:a16="http://schemas.microsoft.com/office/drawing/2014/main" id="{0929E74A-F755-3F8E-7B94-942441B51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3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5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4B57741E-2417-5113-D5F5-047E4A4D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A2E5E6F-D55C-6F3F-64D2-9293C1E2FA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6858000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800" dirty="0">
                <a:latin typeface="標楷體" panose="03000509000000000000" pitchFamily="65" charset="-120"/>
              </a:rPr>
              <a:t>企業</a:t>
            </a:r>
            <a:r>
              <a:rPr lang="en-US" altLang="zh-TW" sz="4800" dirty="0">
                <a:latin typeface="標楷體" panose="03000509000000000000" pitchFamily="65" charset="-120"/>
              </a:rPr>
              <a:t>e</a:t>
            </a:r>
            <a:r>
              <a:rPr lang="zh-TW" altLang="en-US" sz="4800" dirty="0">
                <a:latin typeface="標楷體" panose="03000509000000000000" pitchFamily="65" charset="-120"/>
              </a:rPr>
              <a:t>化策略</a:t>
            </a:r>
            <a:br>
              <a:rPr lang="en-US" altLang="zh-TW" sz="4800" dirty="0">
                <a:latin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</a:rPr>
              <a:t>─</a:t>
            </a:r>
            <a:r>
              <a:rPr lang="en-US" altLang="zh-TW" sz="4800" dirty="0">
                <a:latin typeface="+mn-lt"/>
              </a:rPr>
              <a:t>SWOT</a:t>
            </a:r>
            <a:r>
              <a:rPr lang="zh-TW" altLang="en-US" sz="4800" dirty="0">
                <a:latin typeface="標楷體" panose="03000509000000000000" pitchFamily="65" charset="-120"/>
              </a:rPr>
              <a:t>規劃練習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A663BC7-9D89-89A6-41FE-40A88636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695251" cy="11430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F2D12C9-EC53-5C27-7405-2FBA48D0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78" y="3645024"/>
            <a:ext cx="82089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kumimoji="1" sz="2400" kern="1200">
                <a:solidFill>
                  <a:srgbClr val="000099"/>
                </a:solidFill>
                <a:latin typeface="+mn-lt"/>
                <a:ea typeface="+mn-ea"/>
                <a:cs typeface="標楷體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ebdings" panose="05030102010509060703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新細明體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18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1600" kern="1200">
                <a:solidFill>
                  <a:srgbClr val="CC0000"/>
                </a:solidFill>
                <a:latin typeface="+mn-lt"/>
                <a:ea typeface="新細明體" panose="02020500000000000000" pitchFamily="18" charset="-12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defRPr/>
            </a:pPr>
            <a:r>
              <a:rPr lang="en-US" altLang="zh-TW" dirty="0"/>
              <a:t>2026.03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>
            <a:extLst>
              <a:ext uri="{FF2B5EF4-FFF2-40B4-BE49-F238E27FC236}">
                <a16:creationId xmlns:a16="http://schemas.microsoft.com/office/drawing/2014/main" id="{C7EF672C-4020-3E97-3EA9-5FE703997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作業討論：營運模式規劃練習</a:t>
            </a: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id="{95BFC5A7-2EB3-27CF-95EF-C30FBD7C5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62664" cy="4114800"/>
          </a:xfrm>
        </p:spPr>
        <p:txBody>
          <a:bodyPr/>
          <a:lstStyle/>
          <a:p>
            <a:r>
              <a:rPr lang="zh-TW" altLang="en-US" dirty="0"/>
              <a:t>只有</a:t>
            </a:r>
            <a:r>
              <a:rPr lang="en-US" altLang="zh-TW" dirty="0"/>
              <a:t>8</a:t>
            </a:r>
            <a:r>
              <a:rPr lang="zh-TW" altLang="en-US" dirty="0"/>
              <a:t>位同學，不分組</a:t>
            </a:r>
            <a:endParaRPr lang="en-US" altLang="zh-TW" dirty="0"/>
          </a:p>
          <a:p>
            <a:pPr lvl="1"/>
            <a:r>
              <a:rPr lang="zh-TW" altLang="en-US" dirty="0"/>
              <a:t>挑出主持人和紀錄各一人</a:t>
            </a:r>
            <a:endParaRPr lang="en-US" altLang="zh-TW" dirty="0"/>
          </a:p>
          <a:p>
            <a:r>
              <a:rPr lang="zh-TW" altLang="en-US" dirty="0"/>
              <a:t>主題：新創公司</a:t>
            </a:r>
            <a:endParaRPr lang="en-US" altLang="zh-TW" dirty="0"/>
          </a:p>
          <a:p>
            <a:pPr lvl="1"/>
            <a:r>
              <a:rPr lang="zh-TW" altLang="en-US" dirty="0"/>
              <a:t>假想小組合作新創一家公司</a:t>
            </a:r>
            <a:endParaRPr lang="en-US" altLang="zh-TW" dirty="0"/>
          </a:p>
          <a:p>
            <a:pPr lvl="1"/>
            <a:r>
              <a:rPr lang="zh-TW" altLang="en-US" dirty="0"/>
              <a:t>請在課外透過社群網路討論：創業標的</a:t>
            </a:r>
            <a:endParaRPr lang="en-US" altLang="zh-TW" dirty="0"/>
          </a:p>
          <a:p>
            <a:pPr lvl="1"/>
            <a:r>
              <a:rPr lang="zh-TW" altLang="en-US" dirty="0"/>
              <a:t>訂定營運標的：產品／服務</a:t>
            </a:r>
            <a:endParaRPr lang="en-US" altLang="zh-TW" dirty="0"/>
          </a:p>
          <a:p>
            <a:pPr lvl="1"/>
            <a:r>
              <a:rPr lang="zh-TW" altLang="en-US" dirty="0"/>
              <a:t>蒐集 </a:t>
            </a:r>
            <a:r>
              <a:rPr lang="en-US" altLang="zh-TW" dirty="0"/>
              <a:t>AI</a:t>
            </a:r>
            <a:r>
              <a:rPr lang="zh-TW" altLang="en-US" dirty="0"/>
              <a:t> 在標的領域的應用（個人作業二）</a:t>
            </a:r>
            <a:endParaRPr lang="en-US" altLang="zh-TW" dirty="0"/>
          </a:p>
          <a:p>
            <a:pPr lvl="1"/>
            <a:r>
              <a:rPr lang="zh-TW" altLang="en-US" dirty="0"/>
              <a:t>腦力激盪進行知己知彼分析（團體作業三）</a:t>
            </a:r>
            <a:endParaRPr lang="en-US" altLang="zh-TW" dirty="0"/>
          </a:p>
          <a:p>
            <a:pPr marL="663575" lvl="1" indent="0">
              <a:buNone/>
            </a:pPr>
            <a:endParaRPr lang="en-US" altLang="zh-TW" dirty="0"/>
          </a:p>
        </p:txBody>
      </p:sp>
      <p:sp>
        <p:nvSpPr>
          <p:cNvPr id="6148" name="頁尾版面配置區 3">
            <a:extLst>
              <a:ext uri="{FF2B5EF4-FFF2-40B4-BE49-F238E27FC236}">
                <a16:creationId xmlns:a16="http://schemas.microsoft.com/office/drawing/2014/main" id="{78ED8F6C-B026-6B30-4D28-0C089DCB7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9" name="投影片編號版面配置區 4">
            <a:extLst>
              <a:ext uri="{FF2B5EF4-FFF2-40B4-BE49-F238E27FC236}">
                <a16:creationId xmlns:a16="http://schemas.microsoft.com/office/drawing/2014/main" id="{95CB4522-C3A5-66FA-20D9-F1F01CDAD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8E1489-9C42-4784-84F7-CCE34607201E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ECBF3D07-E6FC-11E6-9851-E80CC901E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討論方式</a:t>
            </a: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D017F53D-60C5-2D44-35EA-2F3A51D57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分四輪討論</a:t>
            </a:r>
            <a:endParaRPr lang="en-US" altLang="zh-TW" dirty="0"/>
          </a:p>
          <a:p>
            <a:pPr lvl="1"/>
            <a:r>
              <a:rPr lang="en-US" altLang="zh-TW" dirty="0"/>
              <a:t>1.</a:t>
            </a:r>
            <a:r>
              <a:rPr lang="zh-TW" altLang="en-US" dirty="0"/>
              <a:t> 知己：</a:t>
            </a:r>
            <a:r>
              <a:rPr lang="en-US" altLang="zh-TW" dirty="0"/>
              <a:t>S, W</a:t>
            </a:r>
          </a:p>
          <a:p>
            <a:pPr lvl="1"/>
            <a:r>
              <a:rPr lang="en-US" altLang="zh-TW" dirty="0"/>
              <a:t>2.</a:t>
            </a:r>
            <a:r>
              <a:rPr lang="zh-TW" altLang="en-US" dirty="0"/>
              <a:t> 知彼：</a:t>
            </a:r>
            <a:r>
              <a:rPr lang="en-US" altLang="zh-TW" dirty="0"/>
              <a:t>O, T</a:t>
            </a:r>
          </a:p>
          <a:p>
            <a:pPr lvl="1"/>
            <a:r>
              <a:rPr lang="en-US" altLang="zh-TW" dirty="0"/>
              <a:t>3.</a:t>
            </a:r>
            <a:r>
              <a:rPr lang="zh-TW" altLang="en-US" dirty="0"/>
              <a:t> 交叉分析</a:t>
            </a:r>
            <a:endParaRPr lang="en-US" altLang="zh-TW" dirty="0"/>
          </a:p>
          <a:p>
            <a:pPr lvl="1"/>
            <a:r>
              <a:rPr lang="en-US" altLang="zh-TW" dirty="0"/>
              <a:t>4.</a:t>
            </a:r>
            <a:r>
              <a:rPr lang="zh-TW" altLang="en-US" dirty="0"/>
              <a:t> 依照時序、優先順序等，訂定策略組合</a:t>
            </a:r>
            <a:endParaRPr lang="en-US" altLang="zh-TW" dirty="0"/>
          </a:p>
          <a:p>
            <a:r>
              <a:rPr lang="zh-TW" altLang="en-US" dirty="0"/>
              <a:t>採取類似</a:t>
            </a:r>
            <a:r>
              <a:rPr lang="zh-TW" altLang="en-US" dirty="0">
                <a:solidFill>
                  <a:srgbClr val="FF0000"/>
                </a:solidFill>
              </a:rPr>
              <a:t>腦力激盪</a:t>
            </a:r>
            <a:r>
              <a:rPr lang="zh-TW" altLang="en-US" dirty="0"/>
              <a:t>的方法</a:t>
            </a:r>
            <a:endParaRPr lang="en-US" altLang="zh-TW" dirty="0"/>
          </a:p>
          <a:p>
            <a:pPr lvl="1"/>
            <a:r>
              <a:rPr lang="zh-TW" altLang="en-US" dirty="0"/>
              <a:t>討論的議題用海報紙貼在牆上</a:t>
            </a:r>
            <a:endParaRPr lang="en-US" altLang="zh-TW" dirty="0"/>
          </a:p>
          <a:p>
            <a:pPr lvl="1">
              <a:buFont typeface="Webdings" panose="05030102010509060703" pitchFamily="18" charset="2"/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7172" name="頁尾版面配置區 3">
            <a:extLst>
              <a:ext uri="{FF2B5EF4-FFF2-40B4-BE49-F238E27FC236}">
                <a16:creationId xmlns:a16="http://schemas.microsoft.com/office/drawing/2014/main" id="{981D1DED-99A7-A9D2-3B6A-78B4A28E0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3" name="投影片編號版面配置區 4">
            <a:extLst>
              <a:ext uri="{FF2B5EF4-FFF2-40B4-BE49-F238E27FC236}">
                <a16:creationId xmlns:a16="http://schemas.microsoft.com/office/drawing/2014/main" id="{3F0D331F-49FE-CAAB-230E-09EEB734E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2732ABA-AEFF-4FCA-B05C-5AF5BF87DEB4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EFDA7CEB-6D7C-19A6-316D-5A1843D52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每一輪</a:t>
            </a: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5B9955D2-0462-ACC1-F059-AF81FEFCD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先把主題寫在海報上</a:t>
            </a:r>
            <a:endParaRPr lang="en-US" altLang="zh-TW" sz="2400" dirty="0"/>
          </a:p>
          <a:p>
            <a:pPr lvl="1"/>
            <a:r>
              <a:rPr lang="zh-TW" altLang="en-US" sz="2000" dirty="0"/>
              <a:t>例如：價值訴求</a:t>
            </a:r>
            <a:endParaRPr lang="en-US" altLang="zh-TW" sz="2000" dirty="0"/>
          </a:p>
          <a:p>
            <a:r>
              <a:rPr lang="zh-TW" altLang="en-US" sz="2400" dirty="0"/>
              <a:t>大家寫一些東西在黃紙條上，註記名字</a:t>
            </a:r>
            <a:endParaRPr lang="en-US" altLang="zh-TW" sz="2400" dirty="0"/>
          </a:p>
          <a:p>
            <a:pPr lvl="1"/>
            <a:r>
              <a:rPr lang="zh-TW" altLang="en-US" sz="2000" dirty="0"/>
              <a:t>黏貼在對的位置，先不要討論</a:t>
            </a:r>
            <a:endParaRPr lang="en-US" altLang="zh-TW" sz="2000" dirty="0"/>
          </a:p>
          <a:p>
            <a:r>
              <a:rPr lang="zh-TW" altLang="en-US" sz="2400" dirty="0"/>
              <a:t>然後，主持人把黃紙條收集起來</a:t>
            </a:r>
            <a:endParaRPr lang="en-US" altLang="zh-TW" sz="2400" dirty="0"/>
          </a:p>
          <a:p>
            <a:pPr lvl="1"/>
            <a:r>
              <a:rPr lang="zh-TW" altLang="en-US" sz="2000" dirty="0"/>
              <a:t>請寫的人說明，其他同學可能有同樣意見</a:t>
            </a:r>
            <a:endParaRPr lang="en-US" altLang="zh-TW" sz="2000" dirty="0"/>
          </a:p>
          <a:p>
            <a:pPr lvl="1"/>
            <a:r>
              <a:rPr lang="zh-TW" altLang="en-US" sz="2000" dirty="0"/>
              <a:t>把意見寫在海報紙上</a:t>
            </a:r>
            <a:endParaRPr lang="en-US" altLang="zh-TW" sz="2000" dirty="0"/>
          </a:p>
          <a:p>
            <a:pPr lvl="1"/>
            <a:r>
              <a:rPr lang="zh-TW" altLang="en-US" sz="2000" dirty="0"/>
              <a:t>可能會有新的意見，或整合幾項成一項</a:t>
            </a:r>
            <a:endParaRPr lang="en-US" altLang="zh-TW" sz="2000" dirty="0"/>
          </a:p>
          <a:p>
            <a:r>
              <a:rPr lang="zh-TW" altLang="en-US" sz="2400" dirty="0"/>
              <a:t>針對列出來的項目</a:t>
            </a:r>
            <a:endParaRPr lang="en-US" altLang="zh-TW" sz="2400" dirty="0"/>
          </a:p>
          <a:p>
            <a:pPr lvl="1"/>
            <a:r>
              <a:rPr lang="zh-TW" altLang="en-US" sz="2000" dirty="0"/>
              <a:t>討論</a:t>
            </a:r>
            <a:endParaRPr lang="en-US" altLang="zh-TW" sz="2000" dirty="0"/>
          </a:p>
          <a:p>
            <a:pPr lvl="1"/>
            <a:r>
              <a:rPr lang="zh-TW" altLang="en-US" sz="2000" dirty="0"/>
              <a:t>最後投票，列出優先順序，留下不要超過七個</a:t>
            </a:r>
            <a:endParaRPr lang="en-US" altLang="zh-TW" sz="2000" dirty="0"/>
          </a:p>
        </p:txBody>
      </p:sp>
      <p:sp>
        <p:nvSpPr>
          <p:cNvPr id="8196" name="頁尾版面配置區 5">
            <a:extLst>
              <a:ext uri="{FF2B5EF4-FFF2-40B4-BE49-F238E27FC236}">
                <a16:creationId xmlns:a16="http://schemas.microsoft.com/office/drawing/2014/main" id="{D482C44A-DAAC-325E-68B7-05BE6D6D9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7" name="投影片編號版面配置區 6">
            <a:extLst>
              <a:ext uri="{FF2B5EF4-FFF2-40B4-BE49-F238E27FC236}">
                <a16:creationId xmlns:a16="http://schemas.microsoft.com/office/drawing/2014/main" id="{EA0BF438-DF67-2578-5551-583936D30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A48F3D-67E7-4F1A-BB76-249070A8B945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4701DA50-7F3E-48AD-933D-8789240D9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每一輪</a:t>
            </a:r>
          </a:p>
        </p:txBody>
      </p:sp>
      <p:sp>
        <p:nvSpPr>
          <p:cNvPr id="9219" name="頁尾版面配置區 3">
            <a:extLst>
              <a:ext uri="{FF2B5EF4-FFF2-40B4-BE49-F238E27FC236}">
                <a16:creationId xmlns:a16="http://schemas.microsoft.com/office/drawing/2014/main" id="{3FCCFA1E-54F0-90C0-3EE4-A5BE214A3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投影片編號版面配置區 4">
            <a:extLst>
              <a:ext uri="{FF2B5EF4-FFF2-40B4-BE49-F238E27FC236}">
                <a16:creationId xmlns:a16="http://schemas.microsoft.com/office/drawing/2014/main" id="{2BE4EC51-9A35-B29D-54EE-F56E818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6DA0DC-A4AD-463A-86B3-C063D2C3F320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9221" name="Picture 2" descr="https://lh6.googleusercontent.com/-7ItWj-7tqtc/UdkWphvsSzI/AAAAAAAAMvQ/7QIKviNZZF8/w780-h585-no/1013686_10200583266316554_2118411752_n.jpg">
            <a:extLst>
              <a:ext uri="{FF2B5EF4-FFF2-40B4-BE49-F238E27FC236}">
                <a16:creationId xmlns:a16="http://schemas.microsoft.com/office/drawing/2014/main" id="{F5669CD7-ECDF-1EF5-793E-40225A58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84325"/>
            <a:ext cx="6335713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C4A33757-7209-07E2-C8FD-D019478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CFE8BC4-A3CD-8E1C-5B16-A82540592B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5486400" cy="4114800"/>
          </a:xfrm>
        </p:spPr>
      </p:pic>
      <p:sp>
        <p:nvSpPr>
          <p:cNvPr id="10244" name="頁尾版面配置區 3">
            <a:extLst>
              <a:ext uri="{FF2B5EF4-FFF2-40B4-BE49-F238E27FC236}">
                <a16:creationId xmlns:a16="http://schemas.microsoft.com/office/drawing/2014/main" id="{C9D6DA47-341B-3E4B-8CBE-B49C698E8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5" name="投影片編號版面配置區 4">
            <a:extLst>
              <a:ext uri="{FF2B5EF4-FFF2-40B4-BE49-F238E27FC236}">
                <a16:creationId xmlns:a16="http://schemas.microsoft.com/office/drawing/2014/main" id="{153CD2B5-8D82-16E1-8DB8-53869A6B7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E46CFC-499C-4900-ACAC-C51E03B9E611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F8DFE69-8D18-979C-A1E5-69D0AD65B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19375"/>
            <a:ext cx="5651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D68FF4-0705-7FDC-E083-BC544567C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49323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585449A-ED71-ABBF-7CBF-665B67EBB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4288"/>
            <a:ext cx="50323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E948739C-939D-2D89-54A0-148D429E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最後</a:t>
            </a:r>
          </a:p>
        </p:txBody>
      </p:sp>
      <p:sp>
        <p:nvSpPr>
          <p:cNvPr id="10243" name="內容版面配置區 2">
            <a:extLst>
              <a:ext uri="{FF2B5EF4-FFF2-40B4-BE49-F238E27FC236}">
                <a16:creationId xmlns:a16="http://schemas.microsoft.com/office/drawing/2014/main" id="{7C727AB3-E2B3-9AB3-3CB9-8B4F0598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5" y="1773238"/>
            <a:ext cx="7772400" cy="4114800"/>
          </a:xfrm>
        </p:spPr>
        <p:txBody>
          <a:bodyPr/>
          <a:lstStyle/>
          <a:p>
            <a:r>
              <a:rPr lang="zh-TW" altLang="en-US" dirty="0"/>
              <a:t>彙整出營運模式</a:t>
            </a:r>
            <a:endParaRPr lang="en-US" altLang="zh-TW" dirty="0"/>
          </a:p>
          <a:p>
            <a:r>
              <a:rPr lang="zh-TW" altLang="en-US" dirty="0"/>
              <a:t>最後，把結果輸入到 </a:t>
            </a:r>
            <a:r>
              <a:rPr lang="en-US" altLang="zh-TW" dirty="0"/>
              <a:t>PowerPoint </a:t>
            </a:r>
            <a:r>
              <a:rPr lang="zh-TW" altLang="en-US" dirty="0"/>
              <a:t>裡</a:t>
            </a:r>
            <a:endParaRPr lang="en-US" altLang="zh-TW" dirty="0"/>
          </a:p>
          <a:p>
            <a:pPr lvl="1"/>
            <a:r>
              <a:rPr lang="zh-TW" altLang="en-US" dirty="0"/>
              <a:t>進行簡報 </a:t>
            </a:r>
            <a:r>
              <a:rPr lang="en-US" altLang="zh-TW" dirty="0"/>
              <a:t>15-20</a:t>
            </a:r>
            <a:r>
              <a:rPr lang="zh-TW" altLang="en-US" dirty="0"/>
              <a:t>分鐘</a:t>
            </a:r>
            <a:endParaRPr lang="en-US" altLang="zh-TW" dirty="0"/>
          </a:p>
          <a:p>
            <a:pPr lvl="1"/>
            <a:r>
              <a:rPr lang="zh-TW" altLang="en-US" dirty="0"/>
              <a:t>接受 </a:t>
            </a:r>
            <a:r>
              <a:rPr lang="en-US" altLang="zh-TW" dirty="0"/>
              <a:t>10</a:t>
            </a:r>
            <a:r>
              <a:rPr lang="zh-TW" altLang="en-US" dirty="0"/>
              <a:t>分鐘 </a:t>
            </a:r>
            <a:r>
              <a:rPr lang="en-US" altLang="zh-TW" dirty="0"/>
              <a:t>Q&amp;A</a:t>
            </a:r>
          </a:p>
          <a:p>
            <a:r>
              <a:rPr lang="zh-TW" altLang="en-US" dirty="0"/>
              <a:t>繳交作業三（團體，</a:t>
            </a:r>
            <a:r>
              <a:rPr lang="en-US" altLang="zh-TW" dirty="0"/>
              <a:t>ppt</a:t>
            </a:r>
            <a:r>
              <a:rPr lang="zh-TW" altLang="en-US"/>
              <a:t>）</a:t>
            </a:r>
            <a:endParaRPr lang="en-US" altLang="zh-TW" dirty="0"/>
          </a:p>
        </p:txBody>
      </p:sp>
      <p:sp>
        <p:nvSpPr>
          <p:cNvPr id="10244" name="頁尾版面配置區 3">
            <a:extLst>
              <a:ext uri="{FF2B5EF4-FFF2-40B4-BE49-F238E27FC236}">
                <a16:creationId xmlns:a16="http://schemas.microsoft.com/office/drawing/2014/main" id="{5975156A-BB66-A38B-35DE-E987DBEBC1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5" name="投影片編號版面配置區 4">
            <a:extLst>
              <a:ext uri="{FF2B5EF4-FFF2-40B4-BE49-F238E27FC236}">
                <a16:creationId xmlns:a16="http://schemas.microsoft.com/office/drawing/2014/main" id="{430B2F33-4B93-97FB-C747-1F304A6A1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363C15-7FF2-48FE-9123-5755E3533DEF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2042</TotalTime>
  <Words>317</Words>
  <Application>Microsoft Office PowerPoint</Application>
  <PresentationFormat>如螢幕大小 (4:3)</PresentationFormat>
  <Paragraphs>56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標楷體</vt:lpstr>
      <vt:lpstr>Arial</vt:lpstr>
      <vt:lpstr>Times New Roman</vt:lpstr>
      <vt:lpstr>Webdings</vt:lpstr>
      <vt:lpstr>Wingdings</vt:lpstr>
      <vt:lpstr>0ckf</vt:lpstr>
      <vt:lpstr>企業e化策略 ─SWOT規劃練習</vt:lpstr>
      <vt:lpstr>作業討論：營運模式規劃練習</vt:lpstr>
      <vt:lpstr>討論方式</vt:lpstr>
      <vt:lpstr>每一輪</vt:lpstr>
      <vt:lpstr>每一輪</vt:lpstr>
      <vt:lpstr>PowerPoint 簡報</vt:lpstr>
      <vt:lpstr>最後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</cp:lastModifiedBy>
  <cp:revision>116</cp:revision>
  <dcterms:created xsi:type="dcterms:W3CDTF">1999-04-05T16:45:56Z</dcterms:created>
  <dcterms:modified xsi:type="dcterms:W3CDTF">2026-03-06T13:45:26Z</dcterms:modified>
</cp:coreProperties>
</file>