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2" r:id="rId13"/>
    <p:sldId id="273" r:id="rId14"/>
    <p:sldId id="274" r:id="rId15"/>
    <p:sldId id="270" r:id="rId16"/>
    <p:sldId id="271" r:id="rId17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747" autoAdjust="0"/>
  </p:normalViewPr>
  <p:slideViewPr>
    <p:cSldViewPr showGuides="1"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0DB35-0D58-43B5-B55C-270FBBD742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14519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51BCF8-030D-46D1-BB85-13B9A73E472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786151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0A35D6-D562-4660-81A3-0D853CF8E36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0753190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76FCA2-C989-46D7-85EB-62A2AFECBA5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58304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5C3EB6-3403-41DB-AF61-99327AEABEF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315610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E10782-DA52-4DBC-B298-6F8216EF62E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8374459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056A37-0C17-4A35-BB5E-0402C2BF51E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916878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E7CD0-B497-4D24-BE86-8763FAAE0C3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637282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1DD7F2-99FF-415E-9645-8333A2FE91E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7643373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069721-09E9-4E16-8995-E404E54DF53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093015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0E6C65-191A-4E1D-92DF-4C540C513F2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437930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en-US" altLang="zh-TW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fld id="{B2A552C9-5ED1-4C6B-8DF0-10D6642EE5B3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en-US" altLang="zh-TW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8001000" y="64008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914C42FA-1C46-4219-9880-DB0146C0C2D3}" type="slidenum">
              <a:rPr lang="en-US" altLang="zh-TW"/>
              <a:pPr eaLnBrk="1" hangingPunct="1"/>
              <a:t>‹#›</a:t>
            </a:fld>
            <a:endParaRPr lang="en-US" altLang="zh-TW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822325" y="6437313"/>
            <a:ext cx="1555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200"/>
              <a:t>中央資管──范錚強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3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4"/>
        </a:buBlip>
        <a:defRPr kumimoji="1" sz="28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5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sinessweek.com/smallbiz/content/aug2009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en-US" altLang="zh-TW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765175"/>
            <a:ext cx="8424862" cy="2835275"/>
          </a:xfrm>
        </p:spPr>
        <p:txBody>
          <a:bodyPr anchor="ctr"/>
          <a:lstStyle/>
          <a:p>
            <a:pPr algn="l" eaLnBrk="1" hangingPunct="1"/>
            <a:r>
              <a:rPr lang="en-US" altLang="zh-TW" sz="4000" dirty="0" smtClean="0"/>
              <a:t>How to Give a Lousy Presentation</a:t>
            </a:r>
            <a:r>
              <a:rPr lang="en-US" altLang="zh-TW" sz="3600" b="1" dirty="0" smtClean="0"/>
              <a:t/>
            </a:r>
            <a:br>
              <a:rPr lang="en-US" altLang="zh-TW" sz="3600" b="1" dirty="0" smtClean="0"/>
            </a:br>
            <a:r>
              <a:rPr lang="en-US" altLang="zh-TW" sz="3600" b="1" dirty="0" smtClean="0"/>
              <a:t/>
            </a:r>
            <a:br>
              <a:rPr lang="en-US" altLang="zh-TW" sz="3600" b="1" dirty="0" smtClean="0"/>
            </a:br>
            <a:r>
              <a:rPr lang="en-US" altLang="zh-TW" sz="3200" b="1" dirty="0" smtClean="0">
                <a:solidFill>
                  <a:schemeClr val="bg1"/>
                </a:solidFill>
              </a:rPr>
              <a:t>—</a:t>
            </a:r>
            <a:r>
              <a:rPr lang="en-US" altLang="zh-TW" sz="3200" dirty="0" smtClean="0"/>
              <a:t> </a:t>
            </a:r>
            <a:r>
              <a:rPr lang="en-US" altLang="zh-TW" sz="3200" dirty="0" smtClean="0">
                <a:solidFill>
                  <a:schemeClr val="bg1"/>
                </a:solidFill>
              </a:rPr>
              <a:t>Fifteen ways to make a bad impression</a:t>
            </a:r>
            <a:r>
              <a:rPr lang="en-US" altLang="zh-TW" sz="3600" b="1" dirty="0" smtClean="0"/>
              <a:t> </a:t>
            </a:r>
            <a:br>
              <a:rPr lang="en-US" altLang="zh-TW" sz="3600" b="1" dirty="0" smtClean="0"/>
            </a:br>
            <a:endParaRPr lang="en-US" altLang="zh-TW" sz="3600" b="1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513513" cy="21351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800" smtClean="0"/>
              <a:t>中央大學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800" smtClean="0"/>
              <a:t>范錚強</a:t>
            </a:r>
          </a:p>
          <a:p>
            <a:pPr eaLnBrk="1" hangingPunct="1">
              <a:lnSpc>
                <a:spcPct val="80000"/>
              </a:lnSpc>
            </a:pPr>
            <a:endParaRPr lang="zh-TW" altLang="en-US" sz="1800" smtClean="0"/>
          </a:p>
          <a:p>
            <a:pPr eaLnBrk="1" hangingPunct="1">
              <a:lnSpc>
                <a:spcPct val="80000"/>
              </a:lnSpc>
            </a:pPr>
            <a:r>
              <a:rPr lang="en-US" altLang="zh-TW" sz="1800" smtClean="0"/>
              <a:t>Source: </a:t>
            </a:r>
            <a:r>
              <a:rPr lang="en-US" altLang="zh-TW" sz="1800" smtClean="0">
                <a:hlinkClick r:id="rId2"/>
              </a:rPr>
              <a:t>http://www.businessweek.com/smallbiz/content/aug2009</a:t>
            </a:r>
            <a:endParaRPr lang="en-US" altLang="zh-TW" sz="1800" smtClean="0"/>
          </a:p>
          <a:p>
            <a:pPr eaLnBrk="1" hangingPunct="1">
              <a:lnSpc>
                <a:spcPct val="80000"/>
              </a:lnSpc>
            </a:pPr>
            <a:r>
              <a:rPr lang="en-US" altLang="zh-TW" sz="1800" smtClean="0"/>
              <a:t>By: Carmine Gallo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b="1" smtClean="0"/>
              <a:t>9. Don't bother with a backup plan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If you need a live Internet connection to demo a site, don't bother making a screen shot of the site in case the connection doesn't work.</a:t>
            </a:r>
          </a:p>
          <a:p>
            <a:pPr eaLnBrk="1" hangingPunct="1"/>
            <a:r>
              <a:rPr lang="en-US" altLang="zh-TW" smtClean="0"/>
              <a:t> That way, you'll be at a complete loss for words when the connection fails.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/>
              <a:t>10. Don't practice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Don't practice at all.</a:t>
            </a:r>
          </a:p>
          <a:p>
            <a:pPr eaLnBrk="1" hangingPunct="1"/>
            <a:r>
              <a:rPr lang="en-US" altLang="zh-TW" smtClean="0"/>
              <a:t>Practicing a presentation out loud takes work and will make you look far too polished. Just wing it.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b="1" smtClean="0"/>
              <a:t>11. Call attention to your mistakes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If you want to show a complete lack of preparation, say something like: </a:t>
            </a:r>
          </a:p>
          <a:p>
            <a:pPr eaLnBrk="1" hangingPunct="1"/>
            <a:endParaRPr lang="en-US" altLang="zh-TW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solidFill>
                  <a:schemeClr val="tx1"/>
                </a:solidFill>
              </a:rPr>
              <a:t>	“Oops, I have no idea how that slide got in there.”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b="1" smtClean="0"/>
              <a:t>12. Open with an offensive or off-color joke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Half your audience will walk out immediately and you'll have succeeded in making a really bad impression right out of the gate.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/>
              <a:t>13. Use wild animations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Letting text simply fade into a slide is way too straightforward. Especially when PowerPoint offers you the bounce, the boomerang, and the dreaded "neutron," which makes letters circle wildly. All are effective at giving your audience a headache.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/>
              <a:t>14. Use cartoon clip art **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Why spend $3 on high-resolution photos from a stock photography service such as iStockphoto when there are plenty of cheap-looking and free cartoons that will make your presentation look like a sixth-grade project?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b="1" smtClean="0"/>
              <a:t>15. Use ancient presentation software **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913" cy="4471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800" smtClean="0"/>
              <a:t>PowerPoint 2003 served its purpose. But there's no comparison with PowerPoint 2007, which is simply a better, more robust tool.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/>
              <a:t>Says Darla Wigginton, an expert PowerPoint designer and creative director at eVision Design in San Francisco, “When [PowerPoint] 2007 came out, it scared the design world because the average user could now create some impressive-looking work.”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/>
              <a:t>Why scare professional designers? Stick to older versions of the software and leave the slicker presentations to others.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/>
              <a:t>1. Misspell words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3600" smtClean="0"/>
              <a:t>A complete lack of care.</a:t>
            </a:r>
          </a:p>
          <a:p>
            <a:pPr eaLnBrk="1" hangingPunct="1"/>
            <a:r>
              <a:rPr lang="en-US" altLang="zh-TW" sz="3600" smtClean="0"/>
              <a:t>If you don't care enough to proof your presentation, your audience will care less about you and your message.</a:t>
            </a:r>
          </a:p>
          <a:p>
            <a:pPr eaLnBrk="1" hangingPunct="1"/>
            <a:r>
              <a:rPr lang="en-US" altLang="zh-TW" sz="3600" smtClean="0"/>
              <a:t>It's the easiest way to look unprofessional.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b="1" smtClean="0"/>
              <a:t>2. Create distracting color combinations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3600" smtClean="0"/>
              <a:t>Blue on green is especially hard to read.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/>
              <a:t>3. Use inconsistent fonts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Professional designers will use no more than two, perhaps three, font styles in an entire presentation.</a:t>
            </a:r>
          </a:p>
          <a:p>
            <a:pPr eaLnBrk="1" hangingPunct="1"/>
            <a:r>
              <a:rPr lang="en-US" altLang="zh-TW" smtClean="0"/>
              <a:t>But why stop there? There are thousands of typefaces available. See how many you can incorporate into your slide show.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b="1" smtClean="0"/>
              <a:t>4. Use a really small font size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3600" smtClean="0"/>
              <a:t>If you really want to drive people crazy, say something like this: </a:t>
            </a:r>
          </a:p>
          <a:p>
            <a:pPr eaLnBrk="1" hangingPunct="1">
              <a:lnSpc>
                <a:spcPct val="90000"/>
              </a:lnSpc>
            </a:pPr>
            <a:endParaRPr lang="en-US" altLang="zh-TW" sz="360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3600" smtClean="0">
                <a:solidFill>
                  <a:schemeClr val="tx1"/>
                </a:solidFill>
              </a:rPr>
              <a:t>	“I know you can't read this, but if you could, here is what it would say…” </a:t>
            </a:r>
          </a:p>
          <a:p>
            <a:pPr eaLnBrk="1" hangingPunct="1">
              <a:lnSpc>
                <a:spcPct val="90000"/>
              </a:lnSpc>
            </a:pPr>
            <a:endParaRPr lang="en-US" altLang="zh-TW" sz="1200" smtClean="0"/>
          </a:p>
          <a:p>
            <a:pPr eaLnBrk="1" hangingPunct="1">
              <a:lnSpc>
                <a:spcPct val="90000"/>
              </a:lnSpc>
            </a:pPr>
            <a:r>
              <a:rPr lang="en-US" altLang="zh-TW" sz="1200" smtClean="0"/>
              <a:t>If you really want to drive people crazy, say something like this: </a:t>
            </a:r>
          </a:p>
          <a:p>
            <a:pPr eaLnBrk="1" hangingPunct="1">
              <a:lnSpc>
                <a:spcPct val="90000"/>
              </a:lnSpc>
            </a:pPr>
            <a:endParaRPr lang="en-US" altLang="zh-TW" sz="120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200" smtClean="0">
                <a:solidFill>
                  <a:schemeClr val="tx1"/>
                </a:solidFill>
              </a:rPr>
              <a:t>	“I know you can't read this, but if you could, here is what it would say…”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620000" cy="1143000"/>
          </a:xfrm>
        </p:spPr>
        <p:txBody>
          <a:bodyPr/>
          <a:lstStyle/>
          <a:p>
            <a:pPr eaLnBrk="1" hangingPunct="1"/>
            <a:r>
              <a:rPr lang="en-US" altLang="zh-TW" sz="3600" b="1" smtClean="0"/>
              <a:t>5. Insert improperly sized photos that are stretched to fit the slide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mtClean="0"/>
              <a:t>Images used in PowerPoint slides should be at least 900 pixels wide by 720 high. </a:t>
            </a:r>
          </a:p>
          <a:p>
            <a:pPr eaLnBrk="1" hangingPunct="1"/>
            <a:r>
              <a:rPr lang="en-US" altLang="zh-TW" smtClean="0"/>
              <a:t>Designers start with larger images and shrink them to fit the slide. </a:t>
            </a:r>
          </a:p>
          <a:p>
            <a:pPr eaLnBrk="1" hangingPunct="1"/>
            <a:r>
              <a:rPr lang="en-US" altLang="zh-TW" smtClean="0"/>
              <a:t>If you really want to look bad, find much smaller images, say 200 x 300 pixels, and simply stretch them to fit the slide. They will look blurry, cheap, and bush-league. </a:t>
            </a:r>
          </a:p>
        </p:txBody>
      </p:sp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1673225"/>
            <a:ext cx="5184775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805488"/>
            <a:ext cx="3603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b="1" smtClean="0"/>
              <a:t>6. Look completely and totally disinterested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9138"/>
            <a:ext cx="8458200" cy="4400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I attended a conference in which the keynote speaker hadn't even bothered to create a presentation and had a few handwritten notes in front of him.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That's fine, if you can pull it off.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This speaker could not. He shuffled through his notes, lost his place several times, and twice asked the organizer, "How much time do I have?"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The people in the audience—influential venture capitalists—found this so appalling that they started looking at each other and laughing.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/>
              <a:t>7. Look disheveled </a:t>
            </a:r>
            <a:r>
              <a:rPr lang="zh-TW" altLang="en-US" smtClean="0"/>
              <a:t>邋遢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If you really want to leave a bad impression, wear faded blue jeans, worn, dirty shoes, and a stained shirt.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b="1" smtClean="0"/>
              <a:t>8. Read every word of each slide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Better yet, turn your back to the audience and read your slides word for word.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</TotalTime>
  <Words>695</Words>
  <Application>Microsoft Office PowerPoint</Application>
  <PresentationFormat>如螢幕大小 (4:3)</PresentationFormat>
  <Paragraphs>56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4" baseType="lpstr">
      <vt:lpstr>Times New Roman</vt:lpstr>
      <vt:lpstr>新細明體</vt:lpstr>
      <vt:lpstr>Arial</vt:lpstr>
      <vt:lpstr>標楷體</vt:lpstr>
      <vt:lpstr>Wingdings</vt:lpstr>
      <vt:lpstr>Webdings</vt:lpstr>
      <vt:lpstr>Calibri</vt:lpstr>
      <vt:lpstr>0ckf</vt:lpstr>
      <vt:lpstr>How to Give a Lousy Presentation  — Fifteen ways to make a bad impression  </vt:lpstr>
      <vt:lpstr>1. Misspell words</vt:lpstr>
      <vt:lpstr>2. Create distracting color combinations</vt:lpstr>
      <vt:lpstr>3. Use inconsistent fonts</vt:lpstr>
      <vt:lpstr>4. Use a really small font size</vt:lpstr>
      <vt:lpstr>5. Insert improperly sized photos that are stretched to fit the slide</vt:lpstr>
      <vt:lpstr>6. Look completely and totally disinterested</vt:lpstr>
      <vt:lpstr>7. Look disheveled 邋遢</vt:lpstr>
      <vt:lpstr>8. Read every word of each slide</vt:lpstr>
      <vt:lpstr>9. Don't bother with a backup plan</vt:lpstr>
      <vt:lpstr>10. Don't practice</vt:lpstr>
      <vt:lpstr>11. Call attention to your mistakes</vt:lpstr>
      <vt:lpstr>12. Open with an offensive or off-color joke</vt:lpstr>
      <vt:lpstr>13. Use wild animations</vt:lpstr>
      <vt:lpstr>14. Use cartoon clip art **</vt:lpstr>
      <vt:lpstr>15. Use ancient presentation software **</vt:lpstr>
    </vt:vector>
  </TitlesOfParts>
  <Company>CMT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Give a Lousy Presentation  — Fifteen ways to make a bad impression</dc:title>
  <dc:creator>ckfarn</dc:creator>
  <cp:lastModifiedBy>CKFarn</cp:lastModifiedBy>
  <cp:revision>9</cp:revision>
  <dcterms:created xsi:type="dcterms:W3CDTF">2009-09-11T05:54:20Z</dcterms:created>
  <dcterms:modified xsi:type="dcterms:W3CDTF">2024-02-22T07:35:16Z</dcterms:modified>
</cp:coreProperties>
</file>